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Magnitudes proporcionales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9281" y="875638"/>
            <a:ext cx="11266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Razón</a:t>
            </a: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844843" y="-1031116"/>
            <a:ext cx="444502" cy="336900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3467" y="157522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253734" y="1444275"/>
            <a:ext cx="259805" cy="20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281" y="1930675"/>
            <a:ext cx="1124746" cy="5738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indicado de dos cantidades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320860" y="1866852"/>
            <a:ext cx="124618" cy="30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0" y="260573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escribe</a:t>
            </a: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30477" y="2554561"/>
            <a:ext cx="101198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19281" y="2995502"/>
            <a:ext cx="1119803" cy="66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m:n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m/n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19281" y="4261362"/>
            <a:ext cx="1119803" cy="567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es a n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5417" y="379554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lee</a:t>
            </a: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300376" y="2915381"/>
            <a:ext cx="158928" cy="13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14015" y="3725559"/>
            <a:ext cx="135156" cy="48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264103" y="4141461"/>
            <a:ext cx="234982" cy="48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799375" y="886577"/>
            <a:ext cx="124834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Proporción</a:t>
            </a: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3859853" y="-5168"/>
            <a:ext cx="455441" cy="132804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237003" y="1930675"/>
            <a:ext cx="1124746" cy="570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  entre dos razones</a:t>
            </a:r>
          </a:p>
        </p:txBody>
      </p:sp>
      <p:cxnSp>
        <p:nvCxnSpPr>
          <p:cNvPr id="221" name="Conector angular 220"/>
          <p:cNvCxnSpPr>
            <a:stCxn id="216" idx="2"/>
            <a:endCxn id="174" idx="0"/>
          </p:cNvCxnSpPr>
          <p:nvPr/>
        </p:nvCxnSpPr>
        <p:spPr>
          <a:xfrm rot="5400000">
            <a:off x="2978913" y="1150609"/>
            <a:ext cx="268886" cy="6203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244575" y="261599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escribe</a:t>
            </a:r>
          </a:p>
        </p:txBody>
      </p:sp>
      <p:cxnSp>
        <p:nvCxnSpPr>
          <p:cNvPr id="223" name="Conector angular 222"/>
          <p:cNvCxnSpPr>
            <a:stCxn id="174" idx="2"/>
            <a:endCxn id="220" idx="0"/>
          </p:cNvCxnSpPr>
          <p:nvPr/>
        </p:nvCxnSpPr>
        <p:spPr>
          <a:xfrm rot="5400000">
            <a:off x="2748970" y="1876483"/>
            <a:ext cx="10459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244152" y="2995502"/>
            <a:ext cx="1114687" cy="66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m:n=a:b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m/n = a/b</a:t>
            </a: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239912" y="4261363"/>
            <a:ext cx="1118927" cy="567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es a n, como,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es a b</a:t>
            </a: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2727992" y="2920331"/>
            <a:ext cx="148675" cy="1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245889" y="38013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lee</a:t>
            </a:r>
          </a:p>
        </p:txBody>
      </p:sp>
      <p:cxnSp>
        <p:nvCxnSpPr>
          <p:cNvPr id="264" name="Conector angular 263"/>
          <p:cNvCxnSpPr>
            <a:stCxn id="256" idx="2"/>
            <a:endCxn id="263" idx="0"/>
          </p:cNvCxnSpPr>
          <p:nvPr/>
        </p:nvCxnSpPr>
        <p:spPr>
          <a:xfrm rot="16200000" flipH="1">
            <a:off x="2732498" y="3729390"/>
            <a:ext cx="140977" cy="29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5400000" flipH="1" flipV="1">
            <a:off x="2687345" y="4144232"/>
            <a:ext cx="229162" cy="51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266" descr="Nodo de séptimo nivel" title="Nodo07"/>
          <p:cNvSpPr/>
          <p:nvPr/>
        </p:nvSpPr>
        <p:spPr>
          <a:xfrm>
            <a:off x="3485750" y="4252715"/>
            <a:ext cx="1118927" cy="57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3487679" y="3810840"/>
            <a:ext cx="1112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simboliza</a:t>
            </a:r>
          </a:p>
        </p:txBody>
      </p:sp>
      <p:cxnSp>
        <p:nvCxnSpPr>
          <p:cNvPr id="271" name="Conector angular 270"/>
          <p:cNvCxnSpPr>
            <a:stCxn id="222" idx="0"/>
            <a:endCxn id="220" idx="2"/>
          </p:cNvCxnSpPr>
          <p:nvPr/>
        </p:nvCxnSpPr>
        <p:spPr>
          <a:xfrm rot="16200000" flipV="1">
            <a:off x="2744075" y="2556904"/>
            <a:ext cx="114388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82" idx="0"/>
            <a:endCxn id="280" idx="2"/>
          </p:cNvCxnSpPr>
          <p:nvPr/>
        </p:nvCxnSpPr>
        <p:spPr>
          <a:xfrm rot="5400000" flipH="1" flipV="1">
            <a:off x="3991253" y="2551776"/>
            <a:ext cx="104135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267" idx="0"/>
            <a:endCxn id="269" idx="2"/>
          </p:cNvCxnSpPr>
          <p:nvPr/>
        </p:nvCxnSpPr>
        <p:spPr>
          <a:xfrm rot="16200000" flipV="1">
            <a:off x="3939010" y="4146510"/>
            <a:ext cx="211043" cy="13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482840" y="1929358"/>
            <a:ext cx="1124746" cy="5722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fundamental</a:t>
            </a:r>
          </a:p>
        </p:txBody>
      </p:sp>
      <p:cxnSp>
        <p:nvCxnSpPr>
          <p:cNvPr id="281" name="Conector angular 280"/>
          <p:cNvCxnSpPr>
            <a:stCxn id="216" idx="2"/>
            <a:endCxn id="188" idx="0"/>
          </p:cNvCxnSpPr>
          <p:nvPr/>
        </p:nvCxnSpPr>
        <p:spPr>
          <a:xfrm rot="16200000" flipH="1">
            <a:off x="3592973" y="1156935"/>
            <a:ext cx="279030" cy="617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3482840" y="260573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</a:p>
        </p:txBody>
      </p:sp>
      <p:cxnSp>
        <p:nvCxnSpPr>
          <p:cNvPr id="283" name="Conector angular 282"/>
          <p:cNvCxnSpPr>
            <a:stCxn id="188" idx="2"/>
            <a:endCxn id="280" idx="0"/>
          </p:cNvCxnSpPr>
          <p:nvPr/>
        </p:nvCxnSpPr>
        <p:spPr>
          <a:xfrm rot="16200000" flipH="1">
            <a:off x="3996752" y="1880896"/>
            <a:ext cx="9313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3479929" y="2995502"/>
            <a:ext cx="1120085" cy="66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producto de los medios es igual al producto de los extremos</a:t>
            </a: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690952" y="4252715"/>
            <a:ext cx="967110" cy="57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cociente de las magnitudes es constante</a:t>
            </a: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5136387" y="260573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5400000">
            <a:off x="3961235" y="2915310"/>
            <a:ext cx="158930" cy="1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156" idx="0"/>
          </p:cNvCxnSpPr>
          <p:nvPr/>
        </p:nvCxnSpPr>
        <p:spPr>
          <a:xfrm rot="5400000">
            <a:off x="5612676" y="2917289"/>
            <a:ext cx="163020" cy="15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 title="conector"/>
          <p:cNvSpPr txBox="1"/>
          <p:nvPr/>
        </p:nvSpPr>
        <p:spPr>
          <a:xfrm>
            <a:off x="5131219" y="38108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identifican por</a:t>
            </a:r>
          </a:p>
        </p:txBody>
      </p:sp>
      <p:cxnSp>
        <p:nvCxnSpPr>
          <p:cNvPr id="292" name="Conector angular 291"/>
          <p:cNvCxnSpPr>
            <a:stCxn id="225" idx="2"/>
            <a:endCxn id="287" idx="0"/>
          </p:cNvCxnSpPr>
          <p:nvPr/>
        </p:nvCxnSpPr>
        <p:spPr>
          <a:xfrm rot="5400000">
            <a:off x="5643210" y="2553365"/>
            <a:ext cx="104134" cy="6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286" idx="0"/>
            <a:endCxn id="291" idx="2"/>
          </p:cNvCxnSpPr>
          <p:nvPr/>
        </p:nvCxnSpPr>
        <p:spPr>
          <a:xfrm rot="5400000" flipH="1" flipV="1">
            <a:off x="5326635" y="3889545"/>
            <a:ext cx="211042" cy="5152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749614" y="875638"/>
            <a:ext cx="210578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Tipos de proporcionalidad</a:t>
            </a: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554800" y="-372067"/>
            <a:ext cx="444502" cy="205090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335" idx="2"/>
            <a:endCxn id="225" idx="0"/>
          </p:cNvCxnSpPr>
          <p:nvPr/>
        </p:nvCxnSpPr>
        <p:spPr>
          <a:xfrm rot="5400000">
            <a:off x="5940613" y="1070388"/>
            <a:ext cx="616860" cy="11069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33689" y="1929359"/>
            <a:ext cx="1326899" cy="5722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340" name="Conector angular 339"/>
          <p:cNvCxnSpPr>
            <a:stCxn id="335" idx="2"/>
            <a:endCxn id="339" idx="0"/>
          </p:cNvCxnSpPr>
          <p:nvPr/>
        </p:nvCxnSpPr>
        <p:spPr>
          <a:xfrm rot="16200000" flipH="1">
            <a:off x="7042853" y="1075072"/>
            <a:ext cx="613939" cy="10946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 title="Nodo05"/>
          <p:cNvSpPr/>
          <p:nvPr/>
        </p:nvSpPr>
        <p:spPr>
          <a:xfrm>
            <a:off x="6885555" y="4239060"/>
            <a:ext cx="980776" cy="590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producto de las magnitudes es constante</a:t>
            </a:r>
          </a:p>
        </p:txBody>
      </p:sp>
      <p:cxnSp>
        <p:nvCxnSpPr>
          <p:cNvPr id="349" name="Conector angular 348"/>
          <p:cNvCxnSpPr/>
          <p:nvPr/>
        </p:nvCxnSpPr>
        <p:spPr>
          <a:xfrm rot="16200000" flipH="1">
            <a:off x="8182035" y="342439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7233689" y="3810840"/>
            <a:ext cx="1326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identifican por</a:t>
            </a:r>
          </a:p>
        </p:txBody>
      </p:sp>
      <p:cxnSp>
        <p:nvCxnSpPr>
          <p:cNvPr id="351" name="Conector angular 350"/>
          <p:cNvCxnSpPr>
            <a:stCxn id="177" idx="2"/>
            <a:endCxn id="350" idx="0"/>
          </p:cNvCxnSpPr>
          <p:nvPr/>
        </p:nvCxnSpPr>
        <p:spPr>
          <a:xfrm rot="5400000">
            <a:off x="7824524" y="3738225"/>
            <a:ext cx="1452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5400000" flipH="1" flipV="1">
            <a:off x="7537846" y="3879769"/>
            <a:ext cx="197388" cy="5211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5697893" y="4248099"/>
            <a:ext cx="1137828" cy="58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es una línea recta que pasa por el origen</a:t>
            </a:r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7334430" y="2605733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</a:p>
        </p:txBody>
      </p:sp>
      <p:cxnSp>
        <p:nvCxnSpPr>
          <p:cNvPr id="357" name="Conector angular 356"/>
          <p:cNvCxnSpPr>
            <a:stCxn id="356" idx="0"/>
            <a:endCxn id="339" idx="2"/>
          </p:cNvCxnSpPr>
          <p:nvPr/>
        </p:nvCxnSpPr>
        <p:spPr>
          <a:xfrm rot="5400000" flipH="1" flipV="1">
            <a:off x="7843739" y="2552334"/>
            <a:ext cx="104132" cy="2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291" idx="0"/>
            <a:endCxn id="156" idx="2"/>
          </p:cNvCxnSpPr>
          <p:nvPr/>
        </p:nvCxnSpPr>
        <p:spPr>
          <a:xfrm rot="5400000" flipH="1" flipV="1">
            <a:off x="5616378" y="3733821"/>
            <a:ext cx="150449" cy="35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353" idx="0"/>
            <a:endCxn id="291" idx="2"/>
          </p:cNvCxnSpPr>
          <p:nvPr/>
        </p:nvCxnSpPr>
        <p:spPr>
          <a:xfrm rot="16200000" flipV="1">
            <a:off x="5875094" y="3856385"/>
            <a:ext cx="206426" cy="5770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ángulo 365" descr="Nodo de quinto nivel" title="Nodo05"/>
          <p:cNvSpPr/>
          <p:nvPr/>
        </p:nvSpPr>
        <p:spPr>
          <a:xfrm>
            <a:off x="7923353" y="4248099"/>
            <a:ext cx="1073742" cy="58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es una línea curva</a:t>
            </a:r>
          </a:p>
        </p:txBody>
      </p:sp>
      <p:sp>
        <p:nvSpPr>
          <p:cNvPr id="174" name="CuadroTexto 173" descr="Conector entre nodos" title="conector"/>
          <p:cNvSpPr txBox="1"/>
          <p:nvPr/>
        </p:nvSpPr>
        <p:spPr>
          <a:xfrm>
            <a:off x="2244575" y="159524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</a:p>
        </p:txBody>
      </p:sp>
      <p:sp>
        <p:nvSpPr>
          <p:cNvPr id="188" name="CuadroTexto 187" descr="Conector entre nodos" title="conector"/>
          <p:cNvSpPr txBox="1"/>
          <p:nvPr/>
        </p:nvSpPr>
        <p:spPr>
          <a:xfrm>
            <a:off x="3482840" y="1605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</a:p>
        </p:txBody>
      </p:sp>
      <p:sp>
        <p:nvSpPr>
          <p:cNvPr id="225" name="Rectángulo 224" descr="Nodo de segundo nivel" title="Nodo02"/>
          <p:cNvSpPr/>
          <p:nvPr/>
        </p:nvSpPr>
        <p:spPr>
          <a:xfrm>
            <a:off x="5030142" y="1932280"/>
            <a:ext cx="1330876" cy="5693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</a:p>
        </p:txBody>
      </p:sp>
      <p:cxnSp>
        <p:nvCxnSpPr>
          <p:cNvPr id="143" name="Conector angular 272"/>
          <p:cNvCxnSpPr>
            <a:stCxn id="269" idx="0"/>
            <a:endCxn id="284" idx="2"/>
          </p:cNvCxnSpPr>
          <p:nvPr/>
        </p:nvCxnSpPr>
        <p:spPr>
          <a:xfrm rot="16200000" flipV="1">
            <a:off x="3966686" y="3733678"/>
            <a:ext cx="150448" cy="3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283" descr="Nodo de tercer nivel" title="Nodo03"/>
          <p:cNvSpPr/>
          <p:nvPr/>
        </p:nvSpPr>
        <p:spPr>
          <a:xfrm>
            <a:off x="5030142" y="2999587"/>
            <a:ext cx="1326512" cy="6608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una magnitud crece o decrece , la otra también lo hace en la misma proporción</a:t>
            </a:r>
          </a:p>
        </p:txBody>
      </p:sp>
      <p:sp>
        <p:nvSpPr>
          <p:cNvPr id="177" name="Rectángulo 283" descr="Nodo de tercer nivel" title="Nodo03"/>
          <p:cNvSpPr/>
          <p:nvPr/>
        </p:nvSpPr>
        <p:spPr>
          <a:xfrm>
            <a:off x="7233689" y="2999588"/>
            <a:ext cx="1326899" cy="6660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una magnitud crece la otra decrece  en la  misma  proporción, o viceversa</a:t>
            </a:r>
          </a:p>
        </p:txBody>
      </p:sp>
      <p:cxnSp>
        <p:nvCxnSpPr>
          <p:cNvPr id="184" name="Conector angular 289"/>
          <p:cNvCxnSpPr>
            <a:stCxn id="356" idx="2"/>
            <a:endCxn id="177" idx="0"/>
          </p:cNvCxnSpPr>
          <p:nvPr/>
        </p:nvCxnSpPr>
        <p:spPr>
          <a:xfrm rot="16200000" flipH="1">
            <a:off x="7814294" y="2916742"/>
            <a:ext cx="163023" cy="2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351"/>
          <p:cNvCxnSpPr>
            <a:stCxn id="366" idx="0"/>
            <a:endCxn id="350" idx="2"/>
          </p:cNvCxnSpPr>
          <p:nvPr/>
        </p:nvCxnSpPr>
        <p:spPr>
          <a:xfrm rot="16200000" flipV="1">
            <a:off x="8075468" y="3863343"/>
            <a:ext cx="206427" cy="56308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140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57</cp:revision>
  <cp:lastPrinted>2016-02-08T21:27:45Z</cp:lastPrinted>
  <dcterms:created xsi:type="dcterms:W3CDTF">2015-05-14T14:12:36Z</dcterms:created>
  <dcterms:modified xsi:type="dcterms:W3CDTF">2016-02-29T15:00:17Z</dcterms:modified>
</cp:coreProperties>
</file>