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27/02/2016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35794" y="54767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Longitudes y áreas</a:t>
            </a:r>
          </a:p>
        </p:txBody>
      </p:sp>
      <p:cxnSp>
        <p:nvCxnSpPr>
          <p:cNvPr id="12" name="Conector angular 11"/>
          <p:cNvCxnSpPr>
            <a:stCxn id="135" idx="2"/>
            <a:endCxn id="127" idx="0"/>
          </p:cNvCxnSpPr>
          <p:nvPr/>
        </p:nvCxnSpPr>
        <p:spPr>
          <a:xfrm rot="5400000">
            <a:off x="3669067" y="925002"/>
            <a:ext cx="147749" cy="2058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468646" y="2960576"/>
            <a:ext cx="1308642" cy="4108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del sistema métrico decimal</a:t>
            </a:r>
          </a:p>
        </p:txBody>
      </p:sp>
      <p:cxnSp>
        <p:nvCxnSpPr>
          <p:cNvPr id="76" name="Conector angular 75"/>
          <p:cNvCxnSpPr>
            <a:stCxn id="153" idx="2"/>
            <a:endCxn id="154" idx="0"/>
          </p:cNvCxnSpPr>
          <p:nvPr/>
        </p:nvCxnSpPr>
        <p:spPr>
          <a:xfrm rot="16200000" flipH="1">
            <a:off x="8139232" y="2878447"/>
            <a:ext cx="1642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1346580" y="254692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mide en</a:t>
            </a:r>
          </a:p>
        </p:txBody>
      </p:sp>
      <p:sp>
        <p:nvSpPr>
          <p:cNvPr id="274" name="CuadroTexto 273" descr="Conector entre nodos"/>
          <p:cNvSpPr txBox="1"/>
          <p:nvPr/>
        </p:nvSpPr>
        <p:spPr>
          <a:xfrm>
            <a:off x="4214443" y="92247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36" name="Conector angular 335"/>
          <p:cNvCxnSpPr>
            <a:stCxn id="135" idx="2"/>
            <a:endCxn id="129" idx="0"/>
          </p:cNvCxnSpPr>
          <p:nvPr/>
        </p:nvCxnSpPr>
        <p:spPr>
          <a:xfrm rot="16200000" flipH="1">
            <a:off x="5884998" y="767227"/>
            <a:ext cx="143631" cy="2369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/>
          <p:cNvSpPr txBox="1"/>
          <p:nvPr/>
        </p:nvSpPr>
        <p:spPr>
          <a:xfrm>
            <a:off x="5579194" y="256362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mide en</a:t>
            </a:r>
          </a:p>
        </p:txBody>
      </p:sp>
      <p:cxnSp>
        <p:nvCxnSpPr>
          <p:cNvPr id="10" name="Conector recto 9"/>
          <p:cNvCxnSpPr>
            <a:stCxn id="4" idx="2"/>
          </p:cNvCxnSpPr>
          <p:nvPr/>
        </p:nvCxnSpPr>
        <p:spPr>
          <a:xfrm flipH="1">
            <a:off x="4775658" y="900367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ángulo 120" descr="Nodo de primer nivel"/>
          <p:cNvSpPr/>
          <p:nvPr/>
        </p:nvSpPr>
        <p:spPr>
          <a:xfrm>
            <a:off x="4096117" y="1207937"/>
            <a:ext cx="1375884" cy="37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Las medidas</a:t>
            </a:r>
          </a:p>
        </p:txBody>
      </p:sp>
      <p:cxnSp>
        <p:nvCxnSpPr>
          <p:cNvPr id="122" name="Conector recto 121"/>
          <p:cNvCxnSpPr/>
          <p:nvPr/>
        </p:nvCxnSpPr>
        <p:spPr>
          <a:xfrm flipH="1">
            <a:off x="4779507" y="1134716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H="1">
            <a:off x="4772174" y="1604031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ángulo 126" descr="Nodo de segundo nivel"/>
          <p:cNvSpPr/>
          <p:nvPr/>
        </p:nvSpPr>
        <p:spPr>
          <a:xfrm>
            <a:off x="2096631" y="2027955"/>
            <a:ext cx="123446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distancia entre dos puntos</a:t>
            </a:r>
          </a:p>
        </p:txBody>
      </p:sp>
      <p:sp>
        <p:nvSpPr>
          <p:cNvPr id="129" name="Rectángulo 128" descr="Nodo de segundo nivel"/>
          <p:cNvSpPr/>
          <p:nvPr/>
        </p:nvSpPr>
        <p:spPr>
          <a:xfrm>
            <a:off x="6473697" y="2023837"/>
            <a:ext cx="13358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superficie de una región plana</a:t>
            </a:r>
          </a:p>
        </p:txBody>
      </p:sp>
      <p:sp>
        <p:nvSpPr>
          <p:cNvPr id="135" name="CuadroTexto 134" descr="Conector entre nodos"/>
          <p:cNvSpPr txBox="1"/>
          <p:nvPr/>
        </p:nvSpPr>
        <p:spPr>
          <a:xfrm>
            <a:off x="4210803" y="16493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147" name="Rectángulo 146" descr="Nodo de tercer nivel"/>
          <p:cNvSpPr/>
          <p:nvPr/>
        </p:nvSpPr>
        <p:spPr>
          <a:xfrm>
            <a:off x="3488425" y="2960578"/>
            <a:ext cx="1021441" cy="4108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perímetros</a:t>
            </a:r>
          </a:p>
        </p:txBody>
      </p:sp>
      <p:sp>
        <p:nvSpPr>
          <p:cNvPr id="149" name="Rectángulo 148" descr="Nodo de tercer nivel"/>
          <p:cNvSpPr/>
          <p:nvPr/>
        </p:nvSpPr>
        <p:spPr>
          <a:xfrm>
            <a:off x="2010857" y="2960577"/>
            <a:ext cx="960686" cy="4108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del sistema inglés</a:t>
            </a:r>
          </a:p>
        </p:txBody>
      </p:sp>
      <p:sp>
        <p:nvSpPr>
          <p:cNvPr id="150" name="Rectángulo 149" descr="Nodo de tercer nivel"/>
          <p:cNvSpPr/>
          <p:nvPr/>
        </p:nvSpPr>
        <p:spPr>
          <a:xfrm>
            <a:off x="4907602" y="2960579"/>
            <a:ext cx="1154961" cy="4158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del sistema métrico decimal</a:t>
            </a:r>
          </a:p>
        </p:txBody>
      </p:sp>
      <p:sp>
        <p:nvSpPr>
          <p:cNvPr id="151" name="Rectángulo 150" descr="Nodo de tercer nivel"/>
          <p:cNvSpPr/>
          <p:nvPr/>
        </p:nvSpPr>
        <p:spPr>
          <a:xfrm>
            <a:off x="6222958" y="2960579"/>
            <a:ext cx="1122431" cy="4158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agrarias</a:t>
            </a:r>
          </a:p>
        </p:txBody>
      </p:sp>
      <p:sp>
        <p:nvSpPr>
          <p:cNvPr id="152" name="CuadroTexto 151" descr="Conector entre nodos"/>
          <p:cNvSpPr txBox="1"/>
          <p:nvPr/>
        </p:nvSpPr>
        <p:spPr>
          <a:xfrm>
            <a:off x="3436981" y="25431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</a:p>
        </p:txBody>
      </p:sp>
      <p:sp>
        <p:nvSpPr>
          <p:cNvPr id="153" name="CuadroTexto 152" descr="Conector entre nodos"/>
          <p:cNvSpPr txBox="1"/>
          <p:nvPr/>
        </p:nvSpPr>
        <p:spPr>
          <a:xfrm>
            <a:off x="7620378" y="2565485"/>
            <a:ext cx="120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calcula en</a:t>
            </a:r>
          </a:p>
        </p:txBody>
      </p:sp>
      <p:sp>
        <p:nvSpPr>
          <p:cNvPr id="154" name="Rectángulo 153" descr="Nodo de tercer nivel"/>
          <p:cNvSpPr/>
          <p:nvPr/>
        </p:nvSpPr>
        <p:spPr>
          <a:xfrm>
            <a:off x="7620380" y="2960580"/>
            <a:ext cx="1201968" cy="410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figuras geométricas</a:t>
            </a:r>
          </a:p>
        </p:txBody>
      </p:sp>
      <p:sp>
        <p:nvSpPr>
          <p:cNvPr id="155" name="Rectángulo 154" descr="Nodo de cuarto nivel&#10;"/>
          <p:cNvSpPr/>
          <p:nvPr/>
        </p:nvSpPr>
        <p:spPr>
          <a:xfrm>
            <a:off x="468646" y="3766456"/>
            <a:ext cx="1308641" cy="2107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gigámetro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megámetro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miriámetro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kilómetro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hectómetro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decámetro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centímetro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milímetro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micrómetro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nanómetro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picómetro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>
            <a:stCxn id="127" idx="2"/>
            <a:endCxn id="130" idx="0"/>
          </p:cNvCxnSpPr>
          <p:nvPr/>
        </p:nvCxnSpPr>
        <p:spPr>
          <a:xfrm rot="5400000">
            <a:off x="2230082" y="2063142"/>
            <a:ext cx="161494" cy="8060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27" idx="2"/>
            <a:endCxn id="152" idx="0"/>
          </p:cNvCxnSpPr>
          <p:nvPr/>
        </p:nvCxnSpPr>
        <p:spPr>
          <a:xfrm rot="16200000" flipH="1">
            <a:off x="3277179" y="1822110"/>
            <a:ext cx="157700" cy="1284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129" idx="2"/>
            <a:endCxn id="361" idx="0"/>
          </p:cNvCxnSpPr>
          <p:nvPr/>
        </p:nvCxnSpPr>
        <p:spPr>
          <a:xfrm rot="5400000">
            <a:off x="6549852" y="1971869"/>
            <a:ext cx="182314" cy="1001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29" idx="2"/>
            <a:endCxn id="153" idx="0"/>
          </p:cNvCxnSpPr>
          <p:nvPr/>
        </p:nvCxnSpPr>
        <p:spPr>
          <a:xfrm rot="16200000" flipH="1">
            <a:off x="7589398" y="1933519"/>
            <a:ext cx="184175" cy="10797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130" idx="2"/>
            <a:endCxn id="72" idx="0"/>
          </p:cNvCxnSpPr>
          <p:nvPr/>
        </p:nvCxnSpPr>
        <p:spPr>
          <a:xfrm rot="5400000">
            <a:off x="1423971" y="2476751"/>
            <a:ext cx="182822" cy="784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149" idx="0"/>
            <a:endCxn id="130" idx="2"/>
          </p:cNvCxnSpPr>
          <p:nvPr/>
        </p:nvCxnSpPr>
        <p:spPr>
          <a:xfrm rot="16200000" flipV="1">
            <a:off x="2108087" y="2577464"/>
            <a:ext cx="182823" cy="5834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52" idx="2"/>
            <a:endCxn id="147" idx="0"/>
          </p:cNvCxnSpPr>
          <p:nvPr/>
        </p:nvCxnSpPr>
        <p:spPr>
          <a:xfrm rot="16200000" flipH="1">
            <a:off x="3905362" y="2866794"/>
            <a:ext cx="186618" cy="9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>
            <a:stCxn id="361" idx="2"/>
            <a:endCxn id="150" idx="0"/>
          </p:cNvCxnSpPr>
          <p:nvPr/>
        </p:nvCxnSpPr>
        <p:spPr>
          <a:xfrm rot="5400000">
            <a:off x="5729686" y="2549854"/>
            <a:ext cx="166123" cy="6553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51" idx="0"/>
            <a:endCxn id="361" idx="2"/>
          </p:cNvCxnSpPr>
          <p:nvPr/>
        </p:nvCxnSpPr>
        <p:spPr>
          <a:xfrm rot="16200000" flipV="1">
            <a:off x="6379231" y="2555636"/>
            <a:ext cx="166123" cy="6437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 descr="Conector entre nodos"/>
          <p:cNvSpPr txBox="1"/>
          <p:nvPr/>
        </p:nvSpPr>
        <p:spPr>
          <a:xfrm>
            <a:off x="528129" y="3442455"/>
            <a:ext cx="1189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</a:p>
        </p:txBody>
      </p:sp>
      <p:sp>
        <p:nvSpPr>
          <p:cNvPr id="225" name="Rectángulo 224" descr="Nodo de cuarto nivel&#10;"/>
          <p:cNvSpPr/>
          <p:nvPr/>
        </p:nvSpPr>
        <p:spPr>
          <a:xfrm>
            <a:off x="4907602" y="3776082"/>
            <a:ext cx="1152140" cy="2097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kilómetro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hectómetro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decámetro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decímetro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centímetro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milímetro cuadrado</a:t>
            </a:r>
          </a:p>
        </p:txBody>
      </p:sp>
      <p:sp>
        <p:nvSpPr>
          <p:cNvPr id="226" name="Rectángulo 225" descr="Nodo de cuarto nivel&#10;"/>
          <p:cNvSpPr/>
          <p:nvPr/>
        </p:nvSpPr>
        <p:spPr>
          <a:xfrm>
            <a:off x="6220137" y="3769838"/>
            <a:ext cx="1122623" cy="702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hectárea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centiárea</a:t>
            </a:r>
          </a:p>
        </p:txBody>
      </p:sp>
      <p:sp>
        <p:nvSpPr>
          <p:cNvPr id="227" name="Rectángulo 226" descr="Nodo de cuarto nivel&#10;"/>
          <p:cNvSpPr/>
          <p:nvPr/>
        </p:nvSpPr>
        <p:spPr>
          <a:xfrm>
            <a:off x="2010857" y="3766456"/>
            <a:ext cx="960686" cy="705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pulgada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yarda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milla</a:t>
            </a:r>
          </a:p>
        </p:txBody>
      </p:sp>
      <p:sp>
        <p:nvSpPr>
          <p:cNvPr id="228" name="Rectángulo 227" descr="Nodo de cuarto nivel&#10;"/>
          <p:cNvSpPr/>
          <p:nvPr/>
        </p:nvSpPr>
        <p:spPr>
          <a:xfrm>
            <a:off x="3492236" y="3776082"/>
            <a:ext cx="1021440" cy="695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medida del contorno o borde de una figura plana</a:t>
            </a:r>
          </a:p>
        </p:txBody>
      </p:sp>
      <p:sp>
        <p:nvSpPr>
          <p:cNvPr id="229" name="Rectángulo 228" descr="Nodo de cuarto nivel&#10;"/>
          <p:cNvSpPr/>
          <p:nvPr/>
        </p:nvSpPr>
        <p:spPr>
          <a:xfrm>
            <a:off x="7620379" y="3750984"/>
            <a:ext cx="1201969" cy="100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cuadriláteros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triángulos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polígonos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círculos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regiones circulares</a:t>
            </a:r>
          </a:p>
        </p:txBody>
      </p:sp>
      <p:sp>
        <p:nvSpPr>
          <p:cNvPr id="230" name="CuadroTexto 229" descr="Conector entre nodos"/>
          <p:cNvSpPr txBox="1"/>
          <p:nvPr/>
        </p:nvSpPr>
        <p:spPr>
          <a:xfrm>
            <a:off x="2010858" y="3442455"/>
            <a:ext cx="96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</a:p>
        </p:txBody>
      </p:sp>
      <p:sp>
        <p:nvSpPr>
          <p:cNvPr id="231" name="CuadroTexto 230" descr="Conector entre nodos"/>
          <p:cNvSpPr txBox="1"/>
          <p:nvPr/>
        </p:nvSpPr>
        <p:spPr>
          <a:xfrm>
            <a:off x="3492235" y="3451585"/>
            <a:ext cx="1017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equivale</a:t>
            </a:r>
          </a:p>
        </p:txBody>
      </p:sp>
      <p:sp>
        <p:nvSpPr>
          <p:cNvPr id="232" name="CuadroTexto 231" descr="Conector entre nodos"/>
          <p:cNvSpPr txBox="1"/>
          <p:nvPr/>
        </p:nvSpPr>
        <p:spPr>
          <a:xfrm>
            <a:off x="4927313" y="34559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33" name="CuadroTexto 232" descr="Conector entre nodos"/>
          <p:cNvSpPr txBox="1"/>
          <p:nvPr/>
        </p:nvSpPr>
        <p:spPr>
          <a:xfrm>
            <a:off x="6225586" y="346215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234" name="CuadroTexto 233" descr="Conector entre nodos"/>
          <p:cNvSpPr txBox="1"/>
          <p:nvPr/>
        </p:nvSpPr>
        <p:spPr>
          <a:xfrm>
            <a:off x="7620378" y="3459317"/>
            <a:ext cx="1201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entre ellas</a:t>
            </a:r>
          </a:p>
        </p:txBody>
      </p:sp>
      <p:cxnSp>
        <p:nvCxnSpPr>
          <p:cNvPr id="235" name="Conector angular 234"/>
          <p:cNvCxnSpPr>
            <a:stCxn id="72" idx="2"/>
            <a:endCxn id="224" idx="0"/>
          </p:cNvCxnSpPr>
          <p:nvPr/>
        </p:nvCxnSpPr>
        <p:spPr>
          <a:xfrm rot="5400000">
            <a:off x="1087463" y="3406951"/>
            <a:ext cx="710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angular 235"/>
          <p:cNvCxnSpPr>
            <a:stCxn id="224" idx="2"/>
            <a:endCxn id="155" idx="0"/>
          </p:cNvCxnSpPr>
          <p:nvPr/>
        </p:nvCxnSpPr>
        <p:spPr>
          <a:xfrm rot="16200000" flipH="1">
            <a:off x="1076382" y="3719870"/>
            <a:ext cx="9316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>
            <a:stCxn id="149" idx="2"/>
            <a:endCxn id="230" idx="0"/>
          </p:cNvCxnSpPr>
          <p:nvPr/>
        </p:nvCxnSpPr>
        <p:spPr>
          <a:xfrm rot="16200000" flipH="1">
            <a:off x="2455697" y="3406950"/>
            <a:ext cx="710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r 245"/>
          <p:cNvCxnSpPr>
            <a:stCxn id="230" idx="2"/>
            <a:endCxn id="227" idx="0"/>
          </p:cNvCxnSpPr>
          <p:nvPr/>
        </p:nvCxnSpPr>
        <p:spPr>
          <a:xfrm rot="5400000">
            <a:off x="2444617" y="3719871"/>
            <a:ext cx="9316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>
            <a:stCxn id="147" idx="2"/>
            <a:endCxn id="231" idx="0"/>
          </p:cNvCxnSpPr>
          <p:nvPr/>
        </p:nvCxnSpPr>
        <p:spPr>
          <a:xfrm rot="16200000" flipH="1">
            <a:off x="3960030" y="3410564"/>
            <a:ext cx="80136" cy="1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>
            <a:stCxn id="231" idx="2"/>
            <a:endCxn id="228" idx="0"/>
          </p:cNvCxnSpPr>
          <p:nvPr/>
        </p:nvCxnSpPr>
        <p:spPr>
          <a:xfrm rot="16200000" flipH="1">
            <a:off x="3955171" y="3728296"/>
            <a:ext cx="93665" cy="1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stCxn id="150" idx="2"/>
            <a:endCxn id="232" idx="0"/>
          </p:cNvCxnSpPr>
          <p:nvPr/>
        </p:nvCxnSpPr>
        <p:spPr>
          <a:xfrm rot="16200000" flipH="1">
            <a:off x="5445757" y="3415767"/>
            <a:ext cx="79468" cy="8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32" idx="2"/>
            <a:endCxn id="225" idx="0"/>
          </p:cNvCxnSpPr>
          <p:nvPr/>
        </p:nvCxnSpPr>
        <p:spPr>
          <a:xfrm rot="5400000">
            <a:off x="5440116" y="3730298"/>
            <a:ext cx="89340" cy="22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>
            <a:stCxn id="151" idx="2"/>
            <a:endCxn id="233" idx="0"/>
          </p:cNvCxnSpPr>
          <p:nvPr/>
        </p:nvCxnSpPr>
        <p:spPr>
          <a:xfrm rot="5400000">
            <a:off x="6741317" y="3419299"/>
            <a:ext cx="857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>
            <a:stCxn id="233" idx="2"/>
            <a:endCxn id="226" idx="0"/>
          </p:cNvCxnSpPr>
          <p:nvPr/>
        </p:nvCxnSpPr>
        <p:spPr>
          <a:xfrm rot="5400000">
            <a:off x="6744386" y="3730051"/>
            <a:ext cx="76850" cy="27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>
            <a:stCxn id="154" idx="2"/>
            <a:endCxn id="234" idx="0"/>
          </p:cNvCxnSpPr>
          <p:nvPr/>
        </p:nvCxnSpPr>
        <p:spPr>
          <a:xfrm rot="5400000">
            <a:off x="8177430" y="3415382"/>
            <a:ext cx="8786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angular 276"/>
          <p:cNvCxnSpPr>
            <a:stCxn id="234" idx="2"/>
            <a:endCxn id="229" idx="0"/>
          </p:cNvCxnSpPr>
          <p:nvPr/>
        </p:nvCxnSpPr>
        <p:spPr>
          <a:xfrm rot="16200000" flipH="1">
            <a:off x="8190946" y="3720565"/>
            <a:ext cx="60835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141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59</cp:revision>
  <cp:lastPrinted>2015-06-25T22:36:16Z</cp:lastPrinted>
  <dcterms:created xsi:type="dcterms:W3CDTF">2015-05-14T14:12:36Z</dcterms:created>
  <dcterms:modified xsi:type="dcterms:W3CDTF">2016-02-27T19:49:39Z</dcterms:modified>
</cp:coreProperties>
</file>