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10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2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33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01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54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64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42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64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68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D5A2-E459-484B-B605-65C3C8CA7009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0354" y="1075763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795354" y="-1130414"/>
            <a:ext cx="244755" cy="3373726"/>
          </a:xfrm>
          <a:prstGeom prst="bentConnector3">
            <a:avLst>
              <a:gd name="adj1" fmla="val 53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37223" y="1719991"/>
            <a:ext cx="745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75248" y="1972558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reales, tales como 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 = 0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39709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67" idx="0"/>
            <a:endCxn id="44" idx="2"/>
          </p:cNvCxnSpPr>
          <p:nvPr/>
        </p:nvCxnSpPr>
        <p:spPr>
          <a:xfrm rot="16200000" flipV="1">
            <a:off x="991783" y="3637234"/>
            <a:ext cx="412531" cy="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22033" y="4305633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ángulo 72" descr="Nodo de cuarto nivel&#10;" title="Nodo04"/>
              <p:cNvSpPr/>
              <p:nvPr/>
            </p:nvSpPr>
            <p:spPr>
              <a:xfrm>
                <a:off x="692668" y="5208077"/>
                <a:ext cx="1050785" cy="35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</a:t>
                </a:r>
                <a:r>
                  <a:rPr lang="es-ES" sz="9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rad>
                    <m:r>
                      <a:rPr lang="es-CO" sz="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 i</a:t>
                </a:r>
                <a:r>
                  <a:rPr lang="es-ES" sz="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s-ES" sz="9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</mc:Choice>
        <mc:Fallback>
          <p:sp>
            <p:nvSpPr>
              <p:cNvPr id="73" name="Rectángulo 72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8" y="5208077"/>
                <a:ext cx="1050785" cy="353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 descr="Conector entre nodos" title="conector"/>
          <p:cNvSpPr txBox="1"/>
          <p:nvPr/>
        </p:nvSpPr>
        <p:spPr>
          <a:xfrm>
            <a:off x="753875" y="4794368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>
            <a:stCxn id="211" idx="0"/>
            <a:endCxn id="129" idx="2"/>
          </p:cNvCxnSpPr>
          <p:nvPr/>
        </p:nvCxnSpPr>
        <p:spPr>
          <a:xfrm rot="16200000" flipV="1">
            <a:off x="1122612" y="6040335"/>
            <a:ext cx="193427" cy="2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477683" y="179834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 flipV="1">
            <a:off x="4319210" y="435220"/>
            <a:ext cx="26144" cy="2706879"/>
          </a:xfrm>
          <a:prstGeom prst="bentConnector3">
            <a:avLst>
              <a:gd name="adj1" fmla="val -6919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068630" y="2187539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binomial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H="1" flipV="1">
            <a:off x="2955536" y="1680477"/>
            <a:ext cx="10075" cy="1004048"/>
          </a:xfrm>
          <a:prstGeom prst="bentConnector3">
            <a:avLst>
              <a:gd name="adj1" fmla="val -10588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39058" y="2604194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408685" y="2594877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9890" y="3090483"/>
            <a:ext cx="97023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-1509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034689" y="2177464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144889" y="2731053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066190" y="3212414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2862347" y="4335927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890284" y="390296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352248" y="3092068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373552" y="4225360"/>
            <a:ext cx="217518" cy="3616"/>
          </a:xfrm>
          <a:prstGeom prst="bentConnector3">
            <a:avLst>
              <a:gd name="adj1" fmla="val 100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389326" y="4823107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341100" y="10114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118063" y="-106654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341100" y="15859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835538" y="1518031"/>
            <a:ext cx="13471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37919" y="2045622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7771024" y="1918079"/>
            <a:ext cx="251709" cy="10875"/>
          </a:xfrm>
          <a:prstGeom prst="bentConnector3">
            <a:avLst>
              <a:gd name="adj1" fmla="val 954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573233" y="3841243"/>
            <a:ext cx="1090298" cy="877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82983" y="3123282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5400000">
            <a:off x="7787185" y="3586100"/>
            <a:ext cx="4947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111326" y="5508991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aditivo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8047189" y="5513358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693952" y="494772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344983" y="67520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844424" y="949695"/>
            <a:ext cx="120824" cy="2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59473" y="572944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131101" y="177110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213981" y="2177463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365561" y="3175094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23181" y="272995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298492" y="2174083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517237" y="2178832"/>
            <a:ext cx="774285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2982219" y="4857611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022640" y="5214490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2998769" y="5712541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>
            <a:stCxn id="72" idx="0"/>
            <a:endCxn id="67" idx="2"/>
          </p:cNvCxnSpPr>
          <p:nvPr/>
        </p:nvCxnSpPr>
        <p:spPr>
          <a:xfrm rot="5400000" flipH="1" flipV="1">
            <a:off x="1074759" y="4182097"/>
            <a:ext cx="246442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73" idx="0"/>
            <a:endCxn id="75" idx="2"/>
          </p:cNvCxnSpPr>
          <p:nvPr/>
        </p:nvCxnSpPr>
        <p:spPr>
          <a:xfrm rot="5400000" flipH="1" flipV="1">
            <a:off x="1120191" y="5107683"/>
            <a:ext cx="198265" cy="2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406798" y="5145780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406331" y="5623236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382366" y="6010002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endCxn id="140" idx="0"/>
          </p:cNvCxnSpPr>
          <p:nvPr/>
        </p:nvCxnSpPr>
        <p:spPr>
          <a:xfrm rot="10800000" flipV="1">
            <a:off x="4668476" y="2034431"/>
            <a:ext cx="2195698" cy="143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>
            <a:stCxn id="294" idx="0"/>
          </p:cNvCxnSpPr>
          <p:nvPr/>
        </p:nvCxnSpPr>
        <p:spPr>
          <a:xfrm rot="16200000" flipV="1">
            <a:off x="6803872" y="2078324"/>
            <a:ext cx="149928" cy="51088"/>
          </a:xfrm>
          <a:prstGeom prst="bentConnector3">
            <a:avLst>
              <a:gd name="adj1" fmla="val 924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318184" y="2880224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467905" y="2803745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/>
          <p:nvPr/>
        </p:nvCxnSpPr>
        <p:spPr>
          <a:xfrm rot="5400000">
            <a:off x="5463754" y="3472405"/>
            <a:ext cx="650537" cy="2664"/>
          </a:xfrm>
          <a:prstGeom prst="bentConnector3">
            <a:avLst>
              <a:gd name="adj1" fmla="val 2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214" idx="2"/>
          </p:cNvCxnSpPr>
          <p:nvPr/>
        </p:nvCxnSpPr>
        <p:spPr>
          <a:xfrm rot="5400000">
            <a:off x="5645001" y="2671869"/>
            <a:ext cx="331818" cy="6641"/>
          </a:xfrm>
          <a:prstGeom prst="bentConnector3">
            <a:avLst>
              <a:gd name="adj1" fmla="val 10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/>
          <p:nvPr/>
        </p:nvCxnSpPr>
        <p:spPr>
          <a:xfrm rot="5400000">
            <a:off x="6656417" y="2699770"/>
            <a:ext cx="362231" cy="1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419" idx="2"/>
            <a:endCxn id="427" idx="0"/>
          </p:cNvCxnSpPr>
          <p:nvPr/>
        </p:nvCxnSpPr>
        <p:spPr>
          <a:xfrm rot="5400000">
            <a:off x="6664661" y="3187580"/>
            <a:ext cx="336976" cy="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25835" y="3356165"/>
            <a:ext cx="101443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8" name="Objeto 4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39310"/>
              </p:ext>
            </p:extLst>
          </p:nvPr>
        </p:nvGraphicFramePr>
        <p:xfrm>
          <a:off x="6386565" y="3411976"/>
          <a:ext cx="933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168200" imgH="291960" progId="Equation.DSMT4">
                  <p:embed/>
                </p:oleObj>
              </mc:Choice>
              <mc:Fallback>
                <p:oleObj name="Equation" r:id="rId4" imgW="1168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6565" y="3411976"/>
                        <a:ext cx="9334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Rectángulo 428" descr="Nodo de sexto nivel" title="Nodo06"/>
          <p:cNvSpPr/>
          <p:nvPr/>
        </p:nvSpPr>
        <p:spPr>
          <a:xfrm>
            <a:off x="5247654" y="3805555"/>
            <a:ext cx="99354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3" name="Objeto 4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0493"/>
              </p:ext>
            </p:extLst>
          </p:nvPr>
        </p:nvGraphicFramePr>
        <p:xfrm>
          <a:off x="5318184" y="3927133"/>
          <a:ext cx="852488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8184" y="3927133"/>
                        <a:ext cx="852488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4" name="Conector angular 433"/>
          <p:cNvCxnSpPr/>
          <p:nvPr/>
        </p:nvCxnSpPr>
        <p:spPr>
          <a:xfrm rot="16200000" flipV="1">
            <a:off x="8060514" y="498454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5400000">
            <a:off x="8029633" y="4895677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/>
          <p:nvPr/>
        </p:nvCxnSpPr>
        <p:spPr>
          <a:xfrm rot="5400000">
            <a:off x="7896172" y="3034229"/>
            <a:ext cx="305570" cy="3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/>
          <p:nvPr/>
        </p:nvCxnSpPr>
        <p:spPr>
          <a:xfrm rot="5400000">
            <a:off x="1105565" y="961530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1115846" y="165308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/>
          <p:nvPr/>
        </p:nvCxnSpPr>
        <p:spPr>
          <a:xfrm rot="16200000" flipV="1">
            <a:off x="1145434" y="5654688"/>
            <a:ext cx="152698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330817" y="2957883"/>
            <a:ext cx="253398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3344586" y="2641585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5400000">
            <a:off x="4568106" y="304500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18611" y="2671384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3365482" y="3782744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8029633" y="5264475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003520" y="1490220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endCxn id="274" idx="0"/>
          </p:cNvCxnSpPr>
          <p:nvPr/>
        </p:nvCxnSpPr>
        <p:spPr>
          <a:xfrm rot="16200000" flipH="1">
            <a:off x="4086663" y="630160"/>
            <a:ext cx="914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>
            <a:off x="2928979" y="2014573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5573546" y="2048542"/>
            <a:ext cx="2375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16200000" flipH="1">
            <a:off x="1126721" y="4718613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188</Words>
  <Application>Microsoft Office PowerPoint</Application>
  <PresentationFormat>Carta (216 x 279 mm)</PresentationFormat>
  <Paragraphs>53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Diseño personalizado</vt:lpstr>
      <vt:lpstr>Equation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47</cp:revision>
  <cp:lastPrinted>2015-06-25T22:36:16Z</cp:lastPrinted>
  <dcterms:created xsi:type="dcterms:W3CDTF">2015-05-14T14:12:36Z</dcterms:created>
  <dcterms:modified xsi:type="dcterms:W3CDTF">2015-10-29T02:11:18Z</dcterms:modified>
</cp:coreProperties>
</file>