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8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616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707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47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1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39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93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36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98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815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03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0A08-1B99-4BC7-97BB-C662AFB9EC0D}" type="datetimeFigureOut">
              <a:rPr lang="es-CO" smtClean="0"/>
              <a:t>23/07/2015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516E-94BF-455D-941E-F8CBFBAE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7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640506" y="452236"/>
            <a:ext cx="2761488" cy="310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b="1" dirty="0" smtClean="0"/>
              <a:t>FRACCIONES ALGEBRAICAS</a:t>
            </a:r>
            <a:endParaRPr lang="es-CO" b="1" dirty="0"/>
          </a:p>
        </p:txBody>
      </p:sp>
      <p:sp>
        <p:nvSpPr>
          <p:cNvPr id="5" name="Rectángulo 4"/>
          <p:cNvSpPr/>
          <p:nvPr/>
        </p:nvSpPr>
        <p:spPr>
          <a:xfrm>
            <a:off x="352032" y="2441270"/>
            <a:ext cx="2028016" cy="537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Cociente de dos expresiones algebraicas</a:t>
            </a:r>
            <a:endParaRPr lang="es-CO" sz="1200" b="1" dirty="0"/>
          </a:p>
        </p:txBody>
      </p:sp>
      <p:sp>
        <p:nvSpPr>
          <p:cNvPr id="6" name="Rectángulo 5"/>
          <p:cNvSpPr/>
          <p:nvPr/>
        </p:nvSpPr>
        <p:spPr>
          <a:xfrm>
            <a:off x="906495" y="3209188"/>
            <a:ext cx="919089" cy="2263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Pueden ser</a:t>
            </a:r>
            <a:endParaRPr lang="es-CO" sz="1100" dirty="0"/>
          </a:p>
        </p:txBody>
      </p:sp>
      <p:sp>
        <p:nvSpPr>
          <p:cNvPr id="7" name="Rectángulo 6"/>
          <p:cNvSpPr/>
          <p:nvPr/>
        </p:nvSpPr>
        <p:spPr>
          <a:xfrm>
            <a:off x="123599" y="3783387"/>
            <a:ext cx="990868" cy="3514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Polinomios</a:t>
            </a:r>
            <a:endParaRPr lang="es-CO" sz="1200" dirty="0"/>
          </a:p>
        </p:txBody>
      </p:sp>
      <p:sp>
        <p:nvSpPr>
          <p:cNvPr id="8" name="Rectángulo 7"/>
          <p:cNvSpPr/>
          <p:nvPr/>
        </p:nvSpPr>
        <p:spPr>
          <a:xfrm>
            <a:off x="1705502" y="3773903"/>
            <a:ext cx="974642" cy="3245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No polinomios</a:t>
            </a:r>
            <a:endParaRPr lang="es-CO" sz="1200" dirty="0"/>
          </a:p>
        </p:txBody>
      </p:sp>
      <p:sp>
        <p:nvSpPr>
          <p:cNvPr id="9" name="Rectángulo 8"/>
          <p:cNvSpPr/>
          <p:nvPr/>
        </p:nvSpPr>
        <p:spPr>
          <a:xfrm>
            <a:off x="884190" y="4413486"/>
            <a:ext cx="963697" cy="2834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Combinadas</a:t>
            </a:r>
            <a:endParaRPr lang="es-CO" sz="1200" dirty="0"/>
          </a:p>
        </p:txBody>
      </p:sp>
      <p:sp>
        <p:nvSpPr>
          <p:cNvPr id="10" name="Rectángulo 9"/>
          <p:cNvSpPr/>
          <p:nvPr/>
        </p:nvSpPr>
        <p:spPr>
          <a:xfrm>
            <a:off x="287485" y="5048366"/>
            <a:ext cx="674488" cy="524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Picture 2" descr="\displaystyle\frac{x-y}{x+y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87" y="5134315"/>
            <a:ext cx="352425" cy="35242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Rectángulo 11"/>
          <p:cNvSpPr/>
          <p:nvPr/>
        </p:nvSpPr>
        <p:spPr>
          <a:xfrm>
            <a:off x="1030571" y="5046876"/>
            <a:ext cx="688648" cy="527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3" name="Picture 6" descr="\displaystyle\frac{x^2-y}{\sqrt[3]{x-y}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32" y="5106028"/>
            <a:ext cx="485775" cy="428626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Rectángulo 13"/>
          <p:cNvSpPr/>
          <p:nvPr/>
        </p:nvSpPr>
        <p:spPr>
          <a:xfrm>
            <a:off x="1806430" y="5042459"/>
            <a:ext cx="772786" cy="555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Picture 4" descr="\displaystyle\frac{\sqrt{2x+1}}{\sqrt[5]{x}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46" y="5133336"/>
            <a:ext cx="581025" cy="419101"/>
          </a:xfrm>
          <a:prstGeom prst="rect">
            <a:avLst/>
          </a:prstGeom>
          <a:ln>
            <a:noFill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8" name="Rectángulo 17"/>
          <p:cNvSpPr/>
          <p:nvPr/>
        </p:nvSpPr>
        <p:spPr>
          <a:xfrm>
            <a:off x="7457066" y="3224817"/>
            <a:ext cx="1143001" cy="382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Irreductibles</a:t>
            </a:r>
            <a:endParaRPr lang="es-CO" sz="1200" b="1" dirty="0"/>
          </a:p>
        </p:txBody>
      </p:sp>
      <p:sp>
        <p:nvSpPr>
          <p:cNvPr id="19" name="Rectángulo 18"/>
          <p:cNvSpPr/>
          <p:nvPr/>
        </p:nvSpPr>
        <p:spPr>
          <a:xfrm>
            <a:off x="6811141" y="2456720"/>
            <a:ext cx="1079619" cy="391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Homogéneas</a:t>
            </a:r>
            <a:endParaRPr lang="es-CO" sz="1200" b="1" dirty="0"/>
          </a:p>
        </p:txBody>
      </p:sp>
      <p:sp>
        <p:nvSpPr>
          <p:cNvPr id="20" name="Rectángulo 19"/>
          <p:cNvSpPr/>
          <p:nvPr/>
        </p:nvSpPr>
        <p:spPr>
          <a:xfrm>
            <a:off x="8210885" y="2472076"/>
            <a:ext cx="1123995" cy="391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Heterogéneas</a:t>
            </a:r>
            <a:endParaRPr lang="es-CO" sz="1200" b="1" dirty="0"/>
          </a:p>
        </p:txBody>
      </p:sp>
      <p:sp>
        <p:nvSpPr>
          <p:cNvPr id="21" name="Rectángulo 20"/>
          <p:cNvSpPr/>
          <p:nvPr/>
        </p:nvSpPr>
        <p:spPr>
          <a:xfrm>
            <a:off x="7484050" y="4967343"/>
            <a:ext cx="1131616" cy="377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Divisor común</a:t>
            </a:r>
            <a:endParaRPr lang="es-CO" sz="1200" dirty="0"/>
          </a:p>
        </p:txBody>
      </p:sp>
      <p:sp>
        <p:nvSpPr>
          <p:cNvPr id="22" name="Rectángulo 21"/>
          <p:cNvSpPr/>
          <p:nvPr/>
        </p:nvSpPr>
        <p:spPr>
          <a:xfrm>
            <a:off x="8202547" y="4354781"/>
            <a:ext cx="1140669" cy="377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Diferente denominador</a:t>
            </a:r>
            <a:endParaRPr lang="es-CO" sz="1200" dirty="0"/>
          </a:p>
        </p:txBody>
      </p:sp>
      <p:sp>
        <p:nvSpPr>
          <p:cNvPr id="23" name="Rectángulo 22"/>
          <p:cNvSpPr/>
          <p:nvPr/>
        </p:nvSpPr>
        <p:spPr>
          <a:xfrm>
            <a:off x="6792819" y="4358023"/>
            <a:ext cx="1117134" cy="3740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Igual denominador</a:t>
            </a:r>
            <a:endParaRPr lang="es-CO" sz="1200" dirty="0"/>
          </a:p>
        </p:txBody>
      </p:sp>
      <p:sp>
        <p:nvSpPr>
          <p:cNvPr id="24" name="Rectángulo 23"/>
          <p:cNvSpPr/>
          <p:nvPr/>
        </p:nvSpPr>
        <p:spPr>
          <a:xfrm>
            <a:off x="8488925" y="3873577"/>
            <a:ext cx="567916" cy="2729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Si tienen</a:t>
            </a:r>
            <a:endParaRPr lang="es-CO" sz="1100" dirty="0"/>
          </a:p>
        </p:txBody>
      </p:sp>
      <p:sp>
        <p:nvSpPr>
          <p:cNvPr id="25" name="Rectángulo 24"/>
          <p:cNvSpPr/>
          <p:nvPr/>
        </p:nvSpPr>
        <p:spPr>
          <a:xfrm>
            <a:off x="7742288" y="3858146"/>
            <a:ext cx="604658" cy="3007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Si no tienen</a:t>
            </a:r>
            <a:endParaRPr lang="es-CO" sz="1100" dirty="0"/>
          </a:p>
        </p:txBody>
      </p:sp>
      <p:sp>
        <p:nvSpPr>
          <p:cNvPr id="26" name="Rectángulo 25"/>
          <p:cNvSpPr/>
          <p:nvPr/>
        </p:nvSpPr>
        <p:spPr>
          <a:xfrm>
            <a:off x="7065844" y="3854279"/>
            <a:ext cx="570212" cy="28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Si tienen</a:t>
            </a:r>
            <a:endParaRPr lang="es-CO" sz="1100" dirty="0"/>
          </a:p>
        </p:txBody>
      </p:sp>
      <p:cxnSp>
        <p:nvCxnSpPr>
          <p:cNvPr id="27" name="Conector recto de flecha 26"/>
          <p:cNvCxnSpPr>
            <a:stCxn id="19" idx="2"/>
            <a:endCxn id="26" idx="0"/>
          </p:cNvCxnSpPr>
          <p:nvPr/>
        </p:nvCxnSpPr>
        <p:spPr>
          <a:xfrm flipH="1">
            <a:off x="7350950" y="2848478"/>
            <a:ext cx="1" cy="100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Conector recto de flecha 28"/>
          <p:cNvCxnSpPr>
            <a:stCxn id="20" idx="2"/>
            <a:endCxn id="24" idx="0"/>
          </p:cNvCxnSpPr>
          <p:nvPr/>
        </p:nvCxnSpPr>
        <p:spPr>
          <a:xfrm>
            <a:off x="8772883" y="2863834"/>
            <a:ext cx="0" cy="1009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recto de flecha 29"/>
          <p:cNvCxnSpPr>
            <a:stCxn id="26" idx="2"/>
            <a:endCxn id="23" idx="0"/>
          </p:cNvCxnSpPr>
          <p:nvPr/>
        </p:nvCxnSpPr>
        <p:spPr>
          <a:xfrm>
            <a:off x="7350950" y="4134803"/>
            <a:ext cx="436" cy="223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ector recto de flecha 30"/>
          <p:cNvCxnSpPr>
            <a:stCxn id="25" idx="2"/>
            <a:endCxn id="21" idx="0"/>
          </p:cNvCxnSpPr>
          <p:nvPr/>
        </p:nvCxnSpPr>
        <p:spPr>
          <a:xfrm>
            <a:off x="8044617" y="4158907"/>
            <a:ext cx="5241" cy="808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Conector recto de flecha 31"/>
          <p:cNvCxnSpPr>
            <a:stCxn id="24" idx="2"/>
            <a:endCxn id="22" idx="0"/>
          </p:cNvCxnSpPr>
          <p:nvPr/>
        </p:nvCxnSpPr>
        <p:spPr>
          <a:xfrm flipH="1">
            <a:off x="8772882" y="4146491"/>
            <a:ext cx="1" cy="20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Rectángulo 32"/>
          <p:cNvSpPr/>
          <p:nvPr/>
        </p:nvSpPr>
        <p:spPr>
          <a:xfrm>
            <a:off x="4223248" y="2453673"/>
            <a:ext cx="1083475" cy="394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Adición y sustracción</a:t>
            </a:r>
            <a:endParaRPr lang="es-CO" sz="1200" b="1" dirty="0"/>
          </a:p>
        </p:txBody>
      </p:sp>
      <p:sp>
        <p:nvSpPr>
          <p:cNvPr id="34" name="Rectángulo 33"/>
          <p:cNvSpPr/>
          <p:nvPr/>
        </p:nvSpPr>
        <p:spPr>
          <a:xfrm>
            <a:off x="2875432" y="2451128"/>
            <a:ext cx="1131791" cy="42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Multiplicación</a:t>
            </a:r>
            <a:endParaRPr lang="es-CO" sz="1200" b="1" dirty="0"/>
          </a:p>
        </p:txBody>
      </p:sp>
      <p:sp>
        <p:nvSpPr>
          <p:cNvPr id="35" name="Rectángulo 34"/>
          <p:cNvSpPr/>
          <p:nvPr/>
        </p:nvSpPr>
        <p:spPr>
          <a:xfrm>
            <a:off x="5493483" y="2468166"/>
            <a:ext cx="1055535" cy="391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División</a:t>
            </a:r>
            <a:endParaRPr lang="es-CO" sz="1200" b="1" dirty="0"/>
          </a:p>
        </p:txBody>
      </p:sp>
      <p:sp>
        <p:nvSpPr>
          <p:cNvPr id="36" name="Rectángulo 35"/>
          <p:cNvSpPr/>
          <p:nvPr/>
        </p:nvSpPr>
        <p:spPr>
          <a:xfrm>
            <a:off x="864471" y="1658289"/>
            <a:ext cx="1020848" cy="326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definen como</a:t>
            </a:r>
            <a:endParaRPr lang="es-CO" sz="1100" dirty="0"/>
          </a:p>
        </p:txBody>
      </p:sp>
      <p:sp>
        <p:nvSpPr>
          <p:cNvPr id="37" name="Rectángulo 36"/>
          <p:cNvSpPr/>
          <p:nvPr/>
        </p:nvSpPr>
        <p:spPr>
          <a:xfrm>
            <a:off x="4058500" y="1686961"/>
            <a:ext cx="1412970" cy="2377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Sus operaciones son</a:t>
            </a:r>
            <a:endParaRPr lang="es-CO" sz="1100" dirty="0"/>
          </a:p>
        </p:txBody>
      </p:sp>
      <p:sp>
        <p:nvSpPr>
          <p:cNvPr id="38" name="Rectángulo 37"/>
          <p:cNvSpPr/>
          <p:nvPr/>
        </p:nvSpPr>
        <p:spPr>
          <a:xfrm>
            <a:off x="7437476" y="1658289"/>
            <a:ext cx="1155564" cy="238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Pueden ser</a:t>
            </a:r>
            <a:endParaRPr lang="es-CO" sz="1100" dirty="0"/>
          </a:p>
        </p:txBody>
      </p:sp>
      <p:sp>
        <p:nvSpPr>
          <p:cNvPr id="39" name="Rectángulo 38"/>
          <p:cNvSpPr/>
          <p:nvPr/>
        </p:nvSpPr>
        <p:spPr>
          <a:xfrm>
            <a:off x="10015228" y="1673010"/>
            <a:ext cx="1206561" cy="2516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pueden</a:t>
            </a:r>
            <a:endParaRPr lang="es-CO" sz="1100" dirty="0"/>
          </a:p>
        </p:txBody>
      </p:sp>
      <p:sp>
        <p:nvSpPr>
          <p:cNvPr id="40" name="Rectángulo 39"/>
          <p:cNvSpPr/>
          <p:nvPr/>
        </p:nvSpPr>
        <p:spPr>
          <a:xfrm>
            <a:off x="10945368" y="3416967"/>
            <a:ext cx="874922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Simplificar</a:t>
            </a:r>
            <a:endParaRPr lang="es-CO" sz="1200" b="1" dirty="0"/>
          </a:p>
        </p:txBody>
      </p:sp>
      <p:sp>
        <p:nvSpPr>
          <p:cNvPr id="41" name="Rectángulo 40"/>
          <p:cNvSpPr/>
          <p:nvPr/>
        </p:nvSpPr>
        <p:spPr>
          <a:xfrm>
            <a:off x="9694310" y="3416967"/>
            <a:ext cx="850392" cy="28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 smtClean="0"/>
              <a:t>Amplificar</a:t>
            </a:r>
            <a:endParaRPr lang="es-CO" sz="1200" b="1" dirty="0"/>
          </a:p>
        </p:txBody>
      </p:sp>
      <p:cxnSp>
        <p:nvCxnSpPr>
          <p:cNvPr id="42" name="Conector angular 41"/>
          <p:cNvCxnSpPr>
            <a:stCxn id="39" idx="2"/>
          </p:cNvCxnSpPr>
          <p:nvPr/>
        </p:nvCxnSpPr>
        <p:spPr>
          <a:xfrm rot="5400000">
            <a:off x="9614603" y="2396069"/>
            <a:ext cx="1475270" cy="53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Conector angular 42"/>
          <p:cNvCxnSpPr>
            <a:stCxn id="39" idx="2"/>
          </p:cNvCxnSpPr>
          <p:nvPr/>
        </p:nvCxnSpPr>
        <p:spPr>
          <a:xfrm rot="16200000" flipH="1">
            <a:off x="10223767" y="2319446"/>
            <a:ext cx="1492262" cy="702779"/>
          </a:xfrm>
          <a:prstGeom prst="bentConnector3">
            <a:avLst>
              <a:gd name="adj1" fmla="val 4938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Conector angular 47"/>
          <p:cNvCxnSpPr>
            <a:stCxn id="4" idx="2"/>
            <a:endCxn id="36" idx="0"/>
          </p:cNvCxnSpPr>
          <p:nvPr/>
        </p:nvCxnSpPr>
        <p:spPr>
          <a:xfrm rot="5400000">
            <a:off x="3250495" y="-1112467"/>
            <a:ext cx="895157" cy="464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4" idx="2"/>
            <a:endCxn id="37" idx="0"/>
          </p:cNvCxnSpPr>
          <p:nvPr/>
        </p:nvCxnSpPr>
        <p:spPr>
          <a:xfrm rot="5400000">
            <a:off x="4931204" y="596914"/>
            <a:ext cx="923829" cy="1256265"/>
          </a:xfrm>
          <a:prstGeom prst="bentConnector3">
            <a:avLst>
              <a:gd name="adj1" fmla="val 492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4" idx="2"/>
            <a:endCxn id="38" idx="0"/>
          </p:cNvCxnSpPr>
          <p:nvPr/>
        </p:nvCxnSpPr>
        <p:spPr>
          <a:xfrm rot="16200000" flipH="1">
            <a:off x="6570676" y="213706"/>
            <a:ext cx="895157" cy="1994008"/>
          </a:xfrm>
          <a:prstGeom prst="bentConnector3">
            <a:avLst>
              <a:gd name="adj1" fmla="val 510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4" idx="2"/>
            <a:endCxn id="39" idx="0"/>
          </p:cNvCxnSpPr>
          <p:nvPr/>
        </p:nvCxnSpPr>
        <p:spPr>
          <a:xfrm rot="16200000" flipH="1">
            <a:off x="7864940" y="-1080559"/>
            <a:ext cx="909878" cy="45972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38" idx="2"/>
            <a:endCxn id="19" idx="0"/>
          </p:cNvCxnSpPr>
          <p:nvPr/>
        </p:nvCxnSpPr>
        <p:spPr>
          <a:xfrm rot="5400000">
            <a:off x="7403104" y="1844565"/>
            <a:ext cx="560003" cy="6643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38" idx="2"/>
            <a:endCxn id="18" idx="0"/>
          </p:cNvCxnSpPr>
          <p:nvPr/>
        </p:nvCxnSpPr>
        <p:spPr>
          <a:xfrm>
            <a:off x="8015258" y="1896717"/>
            <a:ext cx="13309" cy="132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38" idx="2"/>
            <a:endCxn id="20" idx="0"/>
          </p:cNvCxnSpPr>
          <p:nvPr/>
        </p:nvCxnSpPr>
        <p:spPr>
          <a:xfrm rot="16200000" flipH="1">
            <a:off x="8106391" y="1805583"/>
            <a:ext cx="575359" cy="757625"/>
          </a:xfrm>
          <a:prstGeom prst="bentConnector3">
            <a:avLst>
              <a:gd name="adj1" fmla="val 4841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18" idx="2"/>
            <a:endCxn id="25" idx="0"/>
          </p:cNvCxnSpPr>
          <p:nvPr/>
        </p:nvCxnSpPr>
        <p:spPr>
          <a:xfrm>
            <a:off x="8028567" y="3607430"/>
            <a:ext cx="16050" cy="250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36" idx="2"/>
            <a:endCxn id="5" idx="0"/>
          </p:cNvCxnSpPr>
          <p:nvPr/>
        </p:nvCxnSpPr>
        <p:spPr>
          <a:xfrm flipH="1">
            <a:off x="1366040" y="1984920"/>
            <a:ext cx="8855" cy="45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ector recto de flecha 97"/>
          <p:cNvCxnSpPr>
            <a:stCxn id="5" idx="2"/>
            <a:endCxn id="6" idx="0"/>
          </p:cNvCxnSpPr>
          <p:nvPr/>
        </p:nvCxnSpPr>
        <p:spPr>
          <a:xfrm>
            <a:off x="1366040" y="2979152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2" name="Conector angular 101"/>
          <p:cNvCxnSpPr>
            <a:stCxn id="6" idx="2"/>
            <a:endCxn id="7" idx="0"/>
          </p:cNvCxnSpPr>
          <p:nvPr/>
        </p:nvCxnSpPr>
        <p:spPr>
          <a:xfrm rot="5400000">
            <a:off x="818595" y="3235941"/>
            <a:ext cx="347885" cy="7470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" name="Conector angular 104"/>
          <p:cNvCxnSpPr>
            <a:stCxn id="6" idx="2"/>
            <a:endCxn id="8" idx="0"/>
          </p:cNvCxnSpPr>
          <p:nvPr/>
        </p:nvCxnSpPr>
        <p:spPr>
          <a:xfrm rot="16200000" flipH="1">
            <a:off x="1610231" y="3191310"/>
            <a:ext cx="338401" cy="8267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8" name="Conector recto de flecha 107"/>
          <p:cNvCxnSpPr>
            <a:stCxn id="6" idx="2"/>
            <a:endCxn id="9" idx="0"/>
          </p:cNvCxnSpPr>
          <p:nvPr/>
        </p:nvCxnSpPr>
        <p:spPr>
          <a:xfrm flipH="1">
            <a:off x="1366039" y="3435502"/>
            <a:ext cx="1" cy="977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Conector recto de flecha 111"/>
          <p:cNvCxnSpPr>
            <a:stCxn id="7" idx="2"/>
            <a:endCxn id="10" idx="0"/>
          </p:cNvCxnSpPr>
          <p:nvPr/>
        </p:nvCxnSpPr>
        <p:spPr>
          <a:xfrm>
            <a:off x="619033" y="4134803"/>
            <a:ext cx="5696" cy="91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Conector recto de flecha 114"/>
          <p:cNvCxnSpPr>
            <a:stCxn id="9" idx="2"/>
            <a:endCxn id="12" idx="0"/>
          </p:cNvCxnSpPr>
          <p:nvPr/>
        </p:nvCxnSpPr>
        <p:spPr>
          <a:xfrm>
            <a:off x="1366039" y="4696950"/>
            <a:ext cx="8856" cy="349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Conector recto de flecha 117"/>
          <p:cNvCxnSpPr>
            <a:stCxn id="8" idx="2"/>
            <a:endCxn id="14" idx="0"/>
          </p:cNvCxnSpPr>
          <p:nvPr/>
        </p:nvCxnSpPr>
        <p:spPr>
          <a:xfrm>
            <a:off x="2192823" y="4098424"/>
            <a:ext cx="0" cy="944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Conector recto de flecha 129"/>
          <p:cNvCxnSpPr>
            <a:stCxn id="37" idx="2"/>
            <a:endCxn id="33" idx="0"/>
          </p:cNvCxnSpPr>
          <p:nvPr/>
        </p:nvCxnSpPr>
        <p:spPr>
          <a:xfrm>
            <a:off x="4764985" y="1924705"/>
            <a:ext cx="1" cy="528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ector angular 132"/>
          <p:cNvCxnSpPr>
            <a:stCxn id="37" idx="2"/>
            <a:endCxn id="34" idx="0"/>
          </p:cNvCxnSpPr>
          <p:nvPr/>
        </p:nvCxnSpPr>
        <p:spPr>
          <a:xfrm rot="5400000">
            <a:off x="3839946" y="1526088"/>
            <a:ext cx="526423" cy="13236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135"/>
          <p:cNvCxnSpPr>
            <a:stCxn id="37" idx="2"/>
            <a:endCxn id="35" idx="0"/>
          </p:cNvCxnSpPr>
          <p:nvPr/>
        </p:nvCxnSpPr>
        <p:spPr>
          <a:xfrm rot="16200000" flipH="1">
            <a:off x="5121388" y="1568302"/>
            <a:ext cx="543461" cy="1256266"/>
          </a:xfrm>
          <a:prstGeom prst="bentConnector3">
            <a:avLst>
              <a:gd name="adj1" fmla="val 483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Rectángulo 150"/>
          <p:cNvSpPr/>
          <p:nvPr/>
        </p:nvSpPr>
        <p:spPr>
          <a:xfrm>
            <a:off x="9575438" y="4329817"/>
            <a:ext cx="1088136" cy="3183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Multiplicando</a:t>
            </a:r>
            <a:endParaRPr lang="es-CO" sz="1200" dirty="0"/>
          </a:p>
        </p:txBody>
      </p:sp>
      <p:sp>
        <p:nvSpPr>
          <p:cNvPr id="152" name="Rectángulo 151"/>
          <p:cNvSpPr/>
          <p:nvPr/>
        </p:nvSpPr>
        <p:spPr>
          <a:xfrm>
            <a:off x="10945368" y="4354781"/>
            <a:ext cx="874922" cy="29338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Dividiendo</a:t>
            </a:r>
            <a:endParaRPr lang="es-CO" sz="1200" dirty="0"/>
          </a:p>
        </p:txBody>
      </p:sp>
      <p:cxnSp>
        <p:nvCxnSpPr>
          <p:cNvPr id="154" name="Conector recto de flecha 153"/>
          <p:cNvCxnSpPr>
            <a:stCxn id="41" idx="2"/>
            <a:endCxn id="151" idx="0"/>
          </p:cNvCxnSpPr>
          <p:nvPr/>
        </p:nvCxnSpPr>
        <p:spPr>
          <a:xfrm>
            <a:off x="10119506" y="3700431"/>
            <a:ext cx="0" cy="629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ector recto de flecha 158"/>
          <p:cNvCxnSpPr>
            <a:stCxn id="40" idx="2"/>
            <a:endCxn id="152" idx="0"/>
          </p:cNvCxnSpPr>
          <p:nvPr/>
        </p:nvCxnSpPr>
        <p:spPr>
          <a:xfrm>
            <a:off x="11382829" y="3700431"/>
            <a:ext cx="0" cy="65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ángulo 160"/>
          <p:cNvSpPr/>
          <p:nvPr/>
        </p:nvSpPr>
        <p:spPr>
          <a:xfrm>
            <a:off x="5531246" y="3778632"/>
            <a:ext cx="980006" cy="7754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Se dividen números racionales</a:t>
            </a:r>
            <a:endParaRPr lang="es-CO" sz="1200" dirty="0"/>
          </a:p>
        </p:txBody>
      </p:sp>
      <p:sp>
        <p:nvSpPr>
          <p:cNvPr id="162" name="Rectángulo 161"/>
          <p:cNvSpPr/>
          <p:nvPr/>
        </p:nvSpPr>
        <p:spPr>
          <a:xfrm>
            <a:off x="3012086" y="3172790"/>
            <a:ext cx="858481" cy="299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resuelve como </a:t>
            </a:r>
            <a:endParaRPr lang="es-CO" sz="1100" dirty="0"/>
          </a:p>
        </p:txBody>
      </p:sp>
      <p:sp>
        <p:nvSpPr>
          <p:cNvPr id="163" name="Rectángulo 162"/>
          <p:cNvSpPr/>
          <p:nvPr/>
        </p:nvSpPr>
        <p:spPr>
          <a:xfrm>
            <a:off x="2961938" y="3767576"/>
            <a:ext cx="950801" cy="7941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Se multiplican números racionales</a:t>
            </a:r>
            <a:endParaRPr lang="es-CO" sz="1200" dirty="0"/>
          </a:p>
        </p:txBody>
      </p:sp>
      <p:sp>
        <p:nvSpPr>
          <p:cNvPr id="164" name="Rectángulo 163"/>
          <p:cNvSpPr/>
          <p:nvPr/>
        </p:nvSpPr>
        <p:spPr>
          <a:xfrm>
            <a:off x="4336380" y="3178919"/>
            <a:ext cx="858481" cy="299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resuelve como </a:t>
            </a:r>
            <a:endParaRPr lang="es-CO" sz="1100" dirty="0"/>
          </a:p>
        </p:txBody>
      </p:sp>
      <p:sp>
        <p:nvSpPr>
          <p:cNvPr id="165" name="Rectángulo 164"/>
          <p:cNvSpPr/>
          <p:nvPr/>
        </p:nvSpPr>
        <p:spPr>
          <a:xfrm>
            <a:off x="5595527" y="3172789"/>
            <a:ext cx="858481" cy="2991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100" dirty="0" smtClean="0"/>
              <a:t>Se resuelve como </a:t>
            </a:r>
            <a:endParaRPr lang="es-CO" sz="1100" dirty="0"/>
          </a:p>
        </p:txBody>
      </p:sp>
      <p:cxnSp>
        <p:nvCxnSpPr>
          <p:cNvPr id="167" name="Conector recto de flecha 166"/>
          <p:cNvCxnSpPr>
            <a:stCxn id="34" idx="2"/>
            <a:endCxn id="162" idx="0"/>
          </p:cNvCxnSpPr>
          <p:nvPr/>
        </p:nvCxnSpPr>
        <p:spPr>
          <a:xfrm flipH="1">
            <a:off x="3441327" y="2877671"/>
            <a:ext cx="1" cy="295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ector recto de flecha 169"/>
          <p:cNvCxnSpPr>
            <a:stCxn id="33" idx="2"/>
            <a:endCxn id="164" idx="0"/>
          </p:cNvCxnSpPr>
          <p:nvPr/>
        </p:nvCxnSpPr>
        <p:spPr>
          <a:xfrm>
            <a:off x="4764986" y="2848478"/>
            <a:ext cx="635" cy="330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ector recto de flecha 172"/>
          <p:cNvCxnSpPr>
            <a:stCxn id="35" idx="2"/>
            <a:endCxn id="165" idx="0"/>
          </p:cNvCxnSpPr>
          <p:nvPr/>
        </p:nvCxnSpPr>
        <p:spPr>
          <a:xfrm>
            <a:off x="6021251" y="2859924"/>
            <a:ext cx="3517" cy="31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Rectángulo 174"/>
          <p:cNvSpPr/>
          <p:nvPr/>
        </p:nvSpPr>
        <p:spPr>
          <a:xfrm>
            <a:off x="4269659" y="3769488"/>
            <a:ext cx="999049" cy="7941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Se adicionan y sustraen  números racionales</a:t>
            </a:r>
            <a:endParaRPr lang="es-CO" sz="1200" dirty="0"/>
          </a:p>
        </p:txBody>
      </p:sp>
      <p:cxnSp>
        <p:nvCxnSpPr>
          <p:cNvPr id="177" name="Conector recto de flecha 176"/>
          <p:cNvCxnSpPr>
            <a:stCxn id="162" idx="2"/>
            <a:endCxn id="163" idx="0"/>
          </p:cNvCxnSpPr>
          <p:nvPr/>
        </p:nvCxnSpPr>
        <p:spPr>
          <a:xfrm flipH="1">
            <a:off x="3437339" y="3471899"/>
            <a:ext cx="3988" cy="295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ector recto de flecha 179"/>
          <p:cNvCxnSpPr>
            <a:stCxn id="164" idx="2"/>
            <a:endCxn id="175" idx="0"/>
          </p:cNvCxnSpPr>
          <p:nvPr/>
        </p:nvCxnSpPr>
        <p:spPr>
          <a:xfrm>
            <a:off x="4765621" y="3478028"/>
            <a:ext cx="3563" cy="29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ector recto de flecha 182"/>
          <p:cNvCxnSpPr>
            <a:stCxn id="165" idx="2"/>
            <a:endCxn id="161" idx="0"/>
          </p:cNvCxnSpPr>
          <p:nvPr/>
        </p:nvCxnSpPr>
        <p:spPr>
          <a:xfrm flipH="1">
            <a:off x="6021249" y="3471898"/>
            <a:ext cx="3519" cy="306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543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71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miguel muñoz vera</dc:creator>
  <cp:lastModifiedBy>Edgar Josué Malagón Montaña</cp:lastModifiedBy>
  <cp:revision>17</cp:revision>
  <dcterms:created xsi:type="dcterms:W3CDTF">2015-07-23T14:59:17Z</dcterms:created>
  <dcterms:modified xsi:type="dcterms:W3CDTF">2015-07-24T00:31:35Z</dcterms:modified>
</cp:coreProperties>
</file>