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685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24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39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761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897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98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86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877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641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647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97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7E7DA-9E29-48FE-BEE6-A680568B204A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68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383741" y="699247"/>
            <a:ext cx="3245224" cy="367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ECAUACIONES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91899" y="2488857"/>
            <a:ext cx="1954306" cy="448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</a:rPr>
              <a:t>IGUALDAD ENTRE EXPRESIONES ALGEBRAICAS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106243" y="3013386"/>
            <a:ext cx="1244123" cy="349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</a:rPr>
              <a:t>LINEALES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4747" y="3863250"/>
            <a:ext cx="1954306" cy="4482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RESOLVER PROBLEMAS Y MODELAR SITUACIONES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193347" y="3872679"/>
            <a:ext cx="1954306" cy="4482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UNA O VARIAS INCOGNITAS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431034" y="1602351"/>
            <a:ext cx="1276037" cy="2355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Son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106243" y="5171074"/>
            <a:ext cx="1281953" cy="349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</a:rPr>
              <a:t>RACIONALES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027459" y="1602351"/>
            <a:ext cx="1281953" cy="2355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Pueden ser 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322794" y="1602350"/>
            <a:ext cx="1367117" cy="2355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Sus elementos son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51293" y="2422308"/>
            <a:ext cx="964421" cy="183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 smtClean="0">
                <a:solidFill>
                  <a:schemeClr val="tx1"/>
                </a:solidFill>
              </a:rPr>
              <a:t>MIEMBROS</a:t>
            </a:r>
            <a:r>
              <a:rPr lang="es-CO" b="1" dirty="0" smtClean="0">
                <a:solidFill>
                  <a:schemeClr val="tx1"/>
                </a:solidFill>
              </a:rPr>
              <a:t> 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751294" y="3951569"/>
            <a:ext cx="964422" cy="187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 smtClean="0">
                <a:solidFill>
                  <a:schemeClr val="tx1"/>
                </a:solidFill>
              </a:rPr>
              <a:t>INCOGNITAS</a:t>
            </a:r>
            <a:endParaRPr lang="es-CO" sz="1100" b="1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751294" y="4684508"/>
            <a:ext cx="964422" cy="196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 smtClean="0">
                <a:solidFill>
                  <a:schemeClr val="tx1"/>
                </a:solidFill>
              </a:rPr>
              <a:t>TÉRMINOS</a:t>
            </a:r>
            <a:endParaRPr lang="es-CO" sz="1100" b="1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751293" y="3179387"/>
            <a:ext cx="976296" cy="183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 smtClean="0">
                <a:solidFill>
                  <a:schemeClr val="tx1"/>
                </a:solidFill>
              </a:rPr>
              <a:t>GRADO</a:t>
            </a:r>
            <a:endParaRPr lang="es-CO" sz="1100" b="1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751292" y="5351073"/>
            <a:ext cx="964423" cy="17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 smtClean="0">
                <a:solidFill>
                  <a:schemeClr val="tx1"/>
                </a:solidFill>
              </a:rPr>
              <a:t>SOLUCIONES</a:t>
            </a:r>
            <a:endParaRPr lang="es-CO" sz="1100" b="1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605070" y="3349648"/>
            <a:ext cx="1118596" cy="1882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Pueden </a:t>
            </a:r>
            <a:r>
              <a:rPr lang="es-CO" sz="1100" dirty="0">
                <a:solidFill>
                  <a:schemeClr val="tx1"/>
                </a:solidFill>
              </a:rPr>
              <a:t>tener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60921" y="3349648"/>
            <a:ext cx="1062856" cy="1937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tx1"/>
                </a:solidFill>
              </a:rPr>
              <a:t>Se usan para </a:t>
            </a:r>
          </a:p>
        </p:txBody>
      </p:sp>
      <p:cxnSp>
        <p:nvCxnSpPr>
          <p:cNvPr id="21" name="Conector recto de flecha 20"/>
          <p:cNvCxnSpPr>
            <a:stCxn id="3" idx="2"/>
            <a:endCxn id="11" idx="0"/>
          </p:cNvCxnSpPr>
          <p:nvPr/>
        </p:nvCxnSpPr>
        <p:spPr>
          <a:xfrm>
            <a:off x="6006353" y="1066800"/>
            <a:ext cx="0" cy="535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3" idx="2"/>
            <a:endCxn id="8" idx="0"/>
          </p:cNvCxnSpPr>
          <p:nvPr/>
        </p:nvCxnSpPr>
        <p:spPr>
          <a:xfrm rot="5400000">
            <a:off x="3769928" y="-634075"/>
            <a:ext cx="535551" cy="39373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3" idx="2"/>
            <a:endCxn id="10" idx="0"/>
          </p:cNvCxnSpPr>
          <p:nvPr/>
        </p:nvCxnSpPr>
        <p:spPr>
          <a:xfrm rot="16200000" flipH="1">
            <a:off x="7569619" y="-496467"/>
            <a:ext cx="535551" cy="366208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ector angular 36"/>
          <p:cNvCxnSpPr>
            <a:stCxn id="11" idx="2"/>
            <a:endCxn id="13" idx="1"/>
          </p:cNvCxnSpPr>
          <p:nvPr/>
        </p:nvCxnSpPr>
        <p:spPr>
          <a:xfrm rot="5400000">
            <a:off x="5040790" y="1548447"/>
            <a:ext cx="676066" cy="1255060"/>
          </a:xfrm>
          <a:prstGeom prst="bentConnector4">
            <a:avLst>
              <a:gd name="adj1" fmla="val 43218"/>
              <a:gd name="adj2" fmla="val 1182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11" idx="2"/>
            <a:endCxn id="16" idx="1"/>
          </p:cNvCxnSpPr>
          <p:nvPr/>
        </p:nvCxnSpPr>
        <p:spPr>
          <a:xfrm rot="5400000">
            <a:off x="4662196" y="1927041"/>
            <a:ext cx="1433255" cy="1255060"/>
          </a:xfrm>
          <a:prstGeom prst="bentConnector4">
            <a:avLst>
              <a:gd name="adj1" fmla="val 20723"/>
              <a:gd name="adj2" fmla="val 1182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angular 42"/>
          <p:cNvCxnSpPr>
            <a:stCxn id="11" idx="2"/>
            <a:endCxn id="14" idx="1"/>
          </p:cNvCxnSpPr>
          <p:nvPr/>
        </p:nvCxnSpPr>
        <p:spPr>
          <a:xfrm rot="5400000">
            <a:off x="4275028" y="2314211"/>
            <a:ext cx="2207593" cy="1255059"/>
          </a:xfrm>
          <a:prstGeom prst="bentConnector4">
            <a:avLst>
              <a:gd name="adj1" fmla="val 13295"/>
              <a:gd name="adj2" fmla="val 1182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11" idx="2"/>
            <a:endCxn id="15" idx="1"/>
          </p:cNvCxnSpPr>
          <p:nvPr/>
        </p:nvCxnSpPr>
        <p:spPr>
          <a:xfrm rot="5400000">
            <a:off x="3906322" y="2682917"/>
            <a:ext cx="2945004" cy="1255059"/>
          </a:xfrm>
          <a:prstGeom prst="bentConnector4">
            <a:avLst>
              <a:gd name="adj1" fmla="val 9990"/>
              <a:gd name="adj2" fmla="val 1182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ector angular 51"/>
          <p:cNvCxnSpPr>
            <a:stCxn id="11" idx="2"/>
            <a:endCxn id="17" idx="1"/>
          </p:cNvCxnSpPr>
          <p:nvPr/>
        </p:nvCxnSpPr>
        <p:spPr>
          <a:xfrm rot="5400000">
            <a:off x="3578443" y="3010794"/>
            <a:ext cx="3600760" cy="1255061"/>
          </a:xfrm>
          <a:prstGeom prst="bentConnector4">
            <a:avLst>
              <a:gd name="adj1" fmla="val 8152"/>
              <a:gd name="adj2" fmla="val 1182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6384215" y="2317923"/>
            <a:ext cx="1356809" cy="3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CADA LADO DE LA IGUALDAD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6342437" y="3083754"/>
            <a:ext cx="1356809" cy="3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MAYOR EXPONENTE DE LA ECUACIÓN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6356691" y="3853030"/>
            <a:ext cx="1356809" cy="3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LETARS DE LA ECUACIÓN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6356691" y="4588932"/>
            <a:ext cx="1356809" cy="3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PARTES DE CADA MIEMBRO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6356691" y="5199669"/>
            <a:ext cx="1356809" cy="4806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VALORES QUE SATISFACEN LAIGUALDAD</a:t>
            </a:r>
            <a:endParaRPr lang="es-CO" sz="1100" dirty="0">
              <a:solidFill>
                <a:schemeClr val="tx1"/>
              </a:solidFill>
            </a:endParaRPr>
          </a:p>
        </p:txBody>
      </p:sp>
      <p:cxnSp>
        <p:nvCxnSpPr>
          <p:cNvPr id="79" name="Conector recto de flecha 78"/>
          <p:cNvCxnSpPr>
            <a:stCxn id="13" idx="3"/>
            <a:endCxn id="55" idx="1"/>
          </p:cNvCxnSpPr>
          <p:nvPr/>
        </p:nvCxnSpPr>
        <p:spPr>
          <a:xfrm flipV="1">
            <a:off x="5715714" y="2511939"/>
            <a:ext cx="668501" cy="2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Conector recto de flecha 81"/>
          <p:cNvCxnSpPr>
            <a:stCxn id="16" idx="3"/>
            <a:endCxn id="57" idx="1"/>
          </p:cNvCxnSpPr>
          <p:nvPr/>
        </p:nvCxnSpPr>
        <p:spPr>
          <a:xfrm>
            <a:off x="5727589" y="3271199"/>
            <a:ext cx="614848" cy="6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Conector recto de flecha 84"/>
          <p:cNvCxnSpPr>
            <a:stCxn id="14" idx="3"/>
            <a:endCxn id="58" idx="1"/>
          </p:cNvCxnSpPr>
          <p:nvPr/>
        </p:nvCxnSpPr>
        <p:spPr>
          <a:xfrm>
            <a:off x="5715716" y="4045537"/>
            <a:ext cx="640975" cy="1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Conector recto de flecha 87"/>
          <p:cNvCxnSpPr>
            <a:stCxn id="15" idx="3"/>
            <a:endCxn id="63" idx="1"/>
          </p:cNvCxnSpPr>
          <p:nvPr/>
        </p:nvCxnSpPr>
        <p:spPr>
          <a:xfrm>
            <a:off x="5715716" y="4782948"/>
            <a:ext cx="6409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Conector recto de flecha 90"/>
          <p:cNvCxnSpPr>
            <a:stCxn id="17" idx="3"/>
            <a:endCxn id="64" idx="1"/>
          </p:cNvCxnSpPr>
          <p:nvPr/>
        </p:nvCxnSpPr>
        <p:spPr>
          <a:xfrm>
            <a:off x="5715715" y="5438704"/>
            <a:ext cx="640976" cy="1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angular 18"/>
          <p:cNvCxnSpPr>
            <a:stCxn id="10" idx="2"/>
            <a:endCxn id="5" idx="1"/>
          </p:cNvCxnSpPr>
          <p:nvPr/>
        </p:nvCxnSpPr>
        <p:spPr>
          <a:xfrm rot="5400000">
            <a:off x="8212213" y="1731975"/>
            <a:ext cx="1350254" cy="1562193"/>
          </a:xfrm>
          <a:prstGeom prst="bentConnector4">
            <a:avLst>
              <a:gd name="adj1" fmla="val 43527"/>
              <a:gd name="adj2" fmla="val 1146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10" idx="2"/>
            <a:endCxn id="9" idx="1"/>
          </p:cNvCxnSpPr>
          <p:nvPr/>
        </p:nvCxnSpPr>
        <p:spPr>
          <a:xfrm rot="5400000">
            <a:off x="7133369" y="2810819"/>
            <a:ext cx="3507942" cy="1562193"/>
          </a:xfrm>
          <a:prstGeom prst="bentConnector4">
            <a:avLst>
              <a:gd name="adj1" fmla="val 17010"/>
              <a:gd name="adj2" fmla="val 1146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10019228" y="2484151"/>
            <a:ext cx="1336012" cy="2102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ADITIVAS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10016540" y="3083063"/>
            <a:ext cx="1341388" cy="2102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MULTIPLICATIVAS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10024604" y="3735030"/>
            <a:ext cx="1336012" cy="2165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COMPLETAS</a:t>
            </a:r>
            <a:endParaRPr lang="es-CO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angular 30"/>
          <p:cNvCxnSpPr>
            <a:stCxn id="5" idx="3"/>
            <a:endCxn id="28" idx="1"/>
          </p:cNvCxnSpPr>
          <p:nvPr/>
        </p:nvCxnSpPr>
        <p:spPr>
          <a:xfrm flipV="1">
            <a:off x="9350366" y="2589286"/>
            <a:ext cx="668862" cy="5989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ector recto de flecha 37"/>
          <p:cNvCxnSpPr>
            <a:stCxn id="5" idx="3"/>
            <a:endCxn id="45" idx="1"/>
          </p:cNvCxnSpPr>
          <p:nvPr/>
        </p:nvCxnSpPr>
        <p:spPr>
          <a:xfrm>
            <a:off x="9350366" y="3188198"/>
            <a:ext cx="666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ector angular 41"/>
          <p:cNvCxnSpPr>
            <a:stCxn id="5" idx="3"/>
            <a:endCxn id="46" idx="1"/>
          </p:cNvCxnSpPr>
          <p:nvPr/>
        </p:nvCxnSpPr>
        <p:spPr>
          <a:xfrm>
            <a:off x="9350366" y="3188198"/>
            <a:ext cx="674238" cy="6551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recto de flecha 49"/>
          <p:cNvCxnSpPr>
            <a:stCxn id="8" idx="2"/>
            <a:endCxn id="4" idx="0"/>
          </p:cNvCxnSpPr>
          <p:nvPr/>
        </p:nvCxnSpPr>
        <p:spPr>
          <a:xfrm flipH="1">
            <a:off x="2069052" y="1837944"/>
            <a:ext cx="1" cy="65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" idx="2"/>
            <a:endCxn id="18" idx="0"/>
          </p:cNvCxnSpPr>
          <p:nvPr/>
        </p:nvCxnSpPr>
        <p:spPr>
          <a:xfrm rot="5400000">
            <a:off x="1374423" y="2655019"/>
            <a:ext cx="412556" cy="9767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r 59"/>
          <p:cNvCxnSpPr>
            <a:stCxn id="4" idx="2"/>
            <a:endCxn id="2" idx="0"/>
          </p:cNvCxnSpPr>
          <p:nvPr/>
        </p:nvCxnSpPr>
        <p:spPr>
          <a:xfrm rot="16200000" flipH="1">
            <a:off x="2410432" y="2595712"/>
            <a:ext cx="412556" cy="10953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recto de flecha 65"/>
          <p:cNvCxnSpPr>
            <a:stCxn id="18" idx="2"/>
            <a:endCxn id="6" idx="0"/>
          </p:cNvCxnSpPr>
          <p:nvPr/>
        </p:nvCxnSpPr>
        <p:spPr>
          <a:xfrm flipH="1">
            <a:off x="1091900" y="3543383"/>
            <a:ext cx="449" cy="319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Conector recto de flecha 68"/>
          <p:cNvCxnSpPr>
            <a:stCxn id="2" idx="2"/>
            <a:endCxn id="7" idx="0"/>
          </p:cNvCxnSpPr>
          <p:nvPr/>
        </p:nvCxnSpPr>
        <p:spPr>
          <a:xfrm>
            <a:off x="3164368" y="3537932"/>
            <a:ext cx="6132" cy="334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ctángulo 71"/>
          <p:cNvSpPr/>
          <p:nvPr/>
        </p:nvSpPr>
        <p:spPr>
          <a:xfrm>
            <a:off x="10024604" y="4596416"/>
            <a:ext cx="1487692" cy="3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FRACCIONES ALGEBRAICAS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10024604" y="5666614"/>
            <a:ext cx="1487692" cy="4381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DENOMINADOR DIFERENTE DE CERO</a:t>
            </a:r>
            <a:endParaRPr lang="es-CO" sz="1200" dirty="0">
              <a:solidFill>
                <a:schemeClr val="tx1"/>
              </a:solidFill>
            </a:endParaRPr>
          </a:p>
        </p:txBody>
      </p:sp>
      <p:cxnSp>
        <p:nvCxnSpPr>
          <p:cNvPr id="75" name="Conector angular 74"/>
          <p:cNvCxnSpPr>
            <a:stCxn id="9" idx="3"/>
            <a:endCxn id="72" idx="1"/>
          </p:cNvCxnSpPr>
          <p:nvPr/>
        </p:nvCxnSpPr>
        <p:spPr>
          <a:xfrm flipV="1">
            <a:off x="9388196" y="4790432"/>
            <a:ext cx="636408" cy="5554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Conector angular 79"/>
          <p:cNvCxnSpPr>
            <a:stCxn id="9" idx="3"/>
            <a:endCxn id="73" idx="1"/>
          </p:cNvCxnSpPr>
          <p:nvPr/>
        </p:nvCxnSpPr>
        <p:spPr>
          <a:xfrm>
            <a:off x="9388196" y="5345886"/>
            <a:ext cx="636408" cy="5398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Rectángulo 86"/>
          <p:cNvSpPr/>
          <p:nvPr/>
        </p:nvSpPr>
        <p:spPr>
          <a:xfrm>
            <a:off x="634699" y="4661549"/>
            <a:ext cx="914400" cy="2257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Ejemplo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2707071" y="4655661"/>
            <a:ext cx="914400" cy="2257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Ejemplos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237742" y="5243317"/>
            <a:ext cx="1699258" cy="554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LA SUMA DE DOS NÚMEROS ES 2O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492313" y="6092458"/>
            <a:ext cx="1200502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1026" name="Picture 2" descr="http://latex.codecogs.com/gif.latex?x&amp;plus;y%3D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49" y="6227194"/>
            <a:ext cx="800100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3" name="Rectángulo 92"/>
          <p:cNvSpPr/>
          <p:nvPr/>
        </p:nvSpPr>
        <p:spPr>
          <a:xfrm>
            <a:off x="2515418" y="5251081"/>
            <a:ext cx="1297706" cy="880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cxnSp>
        <p:nvCxnSpPr>
          <p:cNvPr id="1044" name="Conector recto de flecha 1043"/>
          <p:cNvCxnSpPr>
            <a:stCxn id="6" idx="2"/>
            <a:endCxn id="87" idx="0"/>
          </p:cNvCxnSpPr>
          <p:nvPr/>
        </p:nvCxnSpPr>
        <p:spPr>
          <a:xfrm flipH="1">
            <a:off x="1091899" y="4311485"/>
            <a:ext cx="1" cy="350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7" name="Conector recto de flecha 1046"/>
          <p:cNvCxnSpPr>
            <a:stCxn id="7" idx="2"/>
            <a:endCxn id="90" idx="0"/>
          </p:cNvCxnSpPr>
          <p:nvPr/>
        </p:nvCxnSpPr>
        <p:spPr>
          <a:xfrm flipH="1">
            <a:off x="3164271" y="4320914"/>
            <a:ext cx="6229" cy="334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1" name="Conector recto de flecha 1050"/>
          <p:cNvCxnSpPr>
            <a:stCxn id="87" idx="2"/>
            <a:endCxn id="89" idx="0"/>
          </p:cNvCxnSpPr>
          <p:nvPr/>
        </p:nvCxnSpPr>
        <p:spPr>
          <a:xfrm flipH="1">
            <a:off x="1087371" y="4887276"/>
            <a:ext cx="4528" cy="356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5" name="Conector recto de flecha 1054"/>
          <p:cNvCxnSpPr>
            <a:stCxn id="89" idx="2"/>
            <a:endCxn id="92" idx="0"/>
          </p:cNvCxnSpPr>
          <p:nvPr/>
        </p:nvCxnSpPr>
        <p:spPr>
          <a:xfrm>
            <a:off x="1087371" y="5798078"/>
            <a:ext cx="5193" cy="294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9" name="Conector recto de flecha 1058"/>
          <p:cNvCxnSpPr>
            <a:stCxn id="90" idx="2"/>
            <a:endCxn id="93" idx="0"/>
          </p:cNvCxnSpPr>
          <p:nvPr/>
        </p:nvCxnSpPr>
        <p:spPr>
          <a:xfrm>
            <a:off x="3164271" y="4881388"/>
            <a:ext cx="0" cy="369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http://latex.codecogs.com/gif.latex?2x&amp;plus;3y%3D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464" y="5444497"/>
            <a:ext cx="971550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30" name="Picture 6" descr="http://latex.codecogs.com/gif.latex?2x&amp;plus;5%3D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464" y="5790712"/>
            <a:ext cx="876300" cy="1333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610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72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MUÑOZ</dc:creator>
  <cp:lastModifiedBy>jorge miguel muñoz vera</cp:lastModifiedBy>
  <cp:revision>20</cp:revision>
  <dcterms:created xsi:type="dcterms:W3CDTF">2015-07-18T00:00:13Z</dcterms:created>
  <dcterms:modified xsi:type="dcterms:W3CDTF">2015-10-21T03:58:10Z</dcterms:modified>
</cp:coreProperties>
</file>