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84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2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34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4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19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1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0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72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68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D60AC-44DE-4129-AD71-E101283A2837}" type="datetimeFigureOut">
              <a:rPr lang="es-CO" smtClean="0"/>
              <a:t>02/11/2015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3487-C746-4686-B3A8-A12CF27B20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2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1481" y="283052"/>
            <a:ext cx="13029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FUNCIONES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131289" y="1081975"/>
            <a:ext cx="782009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Concepto</a:t>
            </a:r>
            <a:endParaRPr lang="es-CO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62083" y="1691935"/>
            <a:ext cx="55015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Lineal</a:t>
            </a:r>
            <a:endParaRPr lang="es-CO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673134" y="1021492"/>
            <a:ext cx="1428981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Ecuación de la recta</a:t>
            </a:r>
            <a:endParaRPr lang="es-CO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364340" y="1691935"/>
            <a:ext cx="13602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Función cuadrática</a:t>
            </a:r>
            <a:endParaRPr lang="es-CO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98163" y="1706633"/>
            <a:ext cx="20482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Relación de dependencia entre dos magnitudes</a:t>
            </a:r>
            <a:endParaRPr lang="es-CO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4675" y="3067069"/>
            <a:ext cx="179523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Variable dependiente  f(x)</a:t>
            </a:r>
          </a:p>
          <a:p>
            <a:pPr algn="ctr"/>
            <a:r>
              <a:rPr lang="es-CO" sz="1200" dirty="0" smtClean="0"/>
              <a:t>Variable independiente x</a:t>
            </a:r>
            <a:endParaRPr lang="es-CO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63858" y="4272998"/>
            <a:ext cx="7168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Dominio</a:t>
            </a:r>
          </a:p>
          <a:p>
            <a:pPr algn="ctr"/>
            <a:r>
              <a:rPr lang="es-CO" sz="1200" dirty="0" smtClean="0"/>
              <a:t>Rango</a:t>
            </a:r>
          </a:p>
          <a:p>
            <a:pPr algn="ctr"/>
            <a:r>
              <a:rPr lang="es-CO" sz="1200" dirty="0" smtClean="0"/>
              <a:t>Imagen</a:t>
            </a:r>
            <a:endParaRPr lang="es-CO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89419" y="5816532"/>
            <a:ext cx="14625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Gráfica</a:t>
            </a:r>
          </a:p>
          <a:p>
            <a:pPr algn="ctr"/>
            <a:r>
              <a:rPr lang="es-CO" sz="1200" dirty="0" smtClean="0"/>
              <a:t>Tabla de valores</a:t>
            </a:r>
          </a:p>
          <a:p>
            <a:pPr algn="ctr"/>
            <a:r>
              <a:rPr lang="es-CO" sz="1200" dirty="0" smtClean="0"/>
              <a:t>Expresión algebraica</a:t>
            </a:r>
            <a:endParaRPr lang="es-CO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42687" y="3611748"/>
            <a:ext cx="43633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Afín</a:t>
            </a:r>
            <a:endParaRPr lang="es-CO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529161" y="5323692"/>
            <a:ext cx="81599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Constante</a:t>
            </a:r>
            <a:endParaRPr lang="es-CO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3475095" y="4862027"/>
                <a:ext cx="93968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CO" sz="1200" i="1" dirty="0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s-CO" sz="1200" i="1" dirty="0"/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5" y="4862027"/>
                <a:ext cx="93968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3340090" y="2964961"/>
                <a:ext cx="120969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90" y="2964961"/>
                <a:ext cx="120969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3537964" y="6303454"/>
                <a:ext cx="813941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64" y="6303454"/>
                <a:ext cx="81394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6254614" y="2472196"/>
                <a:ext cx="158831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14" y="2472196"/>
                <a:ext cx="1588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9889466" y="1724108"/>
                <a:ext cx="995272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66" y="1724108"/>
                <a:ext cx="995272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5535242" y="1051083"/>
            <a:ext cx="1215397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Tipos de función</a:t>
            </a:r>
            <a:endParaRPr lang="es-CO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816145" y="3719472"/>
            <a:ext cx="6226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Vértice</a:t>
            </a:r>
            <a:endParaRPr lang="es-CO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391453" y="3715042"/>
            <a:ext cx="58060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Raíces</a:t>
            </a:r>
            <a:endParaRPr lang="es-CO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41679" y="4962992"/>
            <a:ext cx="90217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Concavidad</a:t>
            </a:r>
            <a:endParaRPr lang="es-CO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708164" y="4958547"/>
            <a:ext cx="111036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Eje de simetría</a:t>
            </a:r>
            <a:endParaRPr lang="es-CO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679647" y="3195604"/>
            <a:ext cx="7296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Parábola</a:t>
            </a:r>
            <a:endParaRPr lang="es-CO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910295" y="2413453"/>
            <a:ext cx="8165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Pendiente</a:t>
            </a:r>
            <a:endParaRPr lang="es-CO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39836" y="2384119"/>
            <a:ext cx="11630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Intercepto eje y</a:t>
            </a:r>
            <a:endParaRPr lang="es-CO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/>
              <p:cNvSpPr txBox="1"/>
              <p:nvPr/>
            </p:nvSpPr>
            <p:spPr>
              <a:xfrm>
                <a:off x="8798565" y="2984830"/>
                <a:ext cx="1039965" cy="4387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1200" dirty="0"/>
              </a:p>
            </p:txBody>
          </p:sp>
        </mc:Choice>
        <mc:Fallback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565" y="2984830"/>
                <a:ext cx="1039965" cy="4387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/>
          <p:cNvSpPr txBox="1"/>
          <p:nvPr/>
        </p:nvSpPr>
        <p:spPr>
          <a:xfrm>
            <a:off x="8524969" y="3868854"/>
            <a:ext cx="160576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Orientación de la recta</a:t>
            </a:r>
            <a:endParaRPr lang="es-CO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451868" y="4457459"/>
            <a:ext cx="81272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Creciente </a:t>
            </a:r>
            <a:endParaRPr lang="es-CO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9703250" y="4421438"/>
            <a:ext cx="93294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Decreciente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524969" y="4919330"/>
            <a:ext cx="67197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i="1" dirty="0" smtClean="0"/>
              <a:t>Si m &gt; 0</a:t>
            </a:r>
            <a:endParaRPr lang="es-CO" sz="1200" i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32131" y="4906861"/>
            <a:ext cx="6751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Si m &lt; 0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991859" y="5878505"/>
            <a:ext cx="6719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i="1" dirty="0" smtClean="0"/>
              <a:t>Si m = 0</a:t>
            </a:r>
            <a:endParaRPr lang="es-CO" sz="1200" i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921573" y="5345829"/>
            <a:ext cx="827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Horizontal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133140" y="2251725"/>
            <a:ext cx="160206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Recta oblicua no pasa por el origen</a:t>
            </a:r>
            <a:endParaRPr lang="es-CO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240420" y="4159727"/>
            <a:ext cx="14293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Recta oblicua pasa por el origen</a:t>
            </a:r>
            <a:endParaRPr lang="es-CO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350380" y="5826045"/>
            <a:ext cx="119295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Recta horizontal</a:t>
            </a:r>
            <a:endParaRPr lang="es-CO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335372" y="4163275"/>
            <a:ext cx="1584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Punto máximo o </a:t>
            </a:r>
          </a:p>
          <a:p>
            <a:pPr algn="ctr"/>
            <a:r>
              <a:rPr lang="es-CO" sz="1200" dirty="0" smtClean="0"/>
              <a:t>mínimo de la parábola</a:t>
            </a:r>
            <a:endParaRPr lang="es-CO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085824" y="4168106"/>
            <a:ext cx="11918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Puntos de corte con el eje x</a:t>
            </a:r>
            <a:endParaRPr lang="es-CO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79625" y="5479857"/>
            <a:ext cx="136744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Recta vertical que pasa por el vértice</a:t>
            </a:r>
            <a:endParaRPr lang="es-CO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7155992" y="5418256"/>
            <a:ext cx="10808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Orientación de la parábola</a:t>
            </a:r>
            <a:endParaRPr lang="es-CO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77751" y="6158872"/>
            <a:ext cx="9332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Hacia arriba</a:t>
            </a:r>
          </a:p>
          <a:p>
            <a:pPr algn="ctr"/>
            <a:r>
              <a:rPr lang="es-CO" sz="1200" dirty="0" smtClean="0"/>
              <a:t>Si </a:t>
            </a:r>
            <a:r>
              <a:rPr lang="es-CO" sz="1200" i="1" dirty="0" smtClean="0"/>
              <a:t>a &gt; 0</a:t>
            </a:r>
            <a:endParaRPr lang="es-CO" sz="1200" i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852632" y="6154091"/>
            <a:ext cx="9460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Hacia abajo </a:t>
            </a:r>
          </a:p>
          <a:p>
            <a:pPr algn="ctr"/>
            <a:r>
              <a:rPr lang="es-CO" sz="1200" dirty="0" smtClean="0"/>
              <a:t>Si </a:t>
            </a:r>
            <a:r>
              <a:rPr lang="es-CO" sz="1200" i="1" dirty="0" smtClean="0"/>
              <a:t>a &lt; 0</a:t>
            </a:r>
            <a:endParaRPr lang="es-CO" sz="1200" i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884738" y="3043037"/>
            <a:ext cx="47320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i="1" dirty="0" smtClean="0"/>
              <a:t>(0,b)</a:t>
            </a:r>
            <a:endParaRPr lang="es-CO" sz="1200" i="1" dirty="0"/>
          </a:p>
        </p:txBody>
      </p:sp>
      <p:cxnSp>
        <p:nvCxnSpPr>
          <p:cNvPr id="51" name="Conector angular 50"/>
          <p:cNvCxnSpPr>
            <a:stCxn id="4" idx="1"/>
            <a:endCxn id="5" idx="0"/>
          </p:cNvCxnSpPr>
          <p:nvPr/>
        </p:nvCxnSpPr>
        <p:spPr>
          <a:xfrm rot="10800000" flipV="1">
            <a:off x="1522295" y="467717"/>
            <a:ext cx="3969187" cy="6142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4" idx="3"/>
            <a:endCxn id="7" idx="0"/>
          </p:cNvCxnSpPr>
          <p:nvPr/>
        </p:nvCxnSpPr>
        <p:spPr>
          <a:xfrm>
            <a:off x="6794402" y="467718"/>
            <a:ext cx="3593223" cy="553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4" idx="2"/>
            <a:endCxn id="20" idx="0"/>
          </p:cNvCxnSpPr>
          <p:nvPr/>
        </p:nvCxnSpPr>
        <p:spPr>
          <a:xfrm flipH="1">
            <a:off x="6142941" y="652384"/>
            <a:ext cx="1" cy="39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" idx="2"/>
            <a:endCxn id="9" idx="0"/>
          </p:cNvCxnSpPr>
          <p:nvPr/>
        </p:nvCxnSpPr>
        <p:spPr>
          <a:xfrm flipH="1">
            <a:off x="1522291" y="1358974"/>
            <a:ext cx="3" cy="34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1043635" y="2550643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denominadas</a:t>
            </a:r>
            <a:endParaRPr lang="es-CO" sz="1100" dirty="0"/>
          </a:p>
        </p:txBody>
      </p:sp>
      <p:cxnSp>
        <p:nvCxnSpPr>
          <p:cNvPr id="70" name="Conector recto de flecha 69"/>
          <p:cNvCxnSpPr>
            <a:stCxn id="9" idx="2"/>
            <a:endCxn id="65" idx="0"/>
          </p:cNvCxnSpPr>
          <p:nvPr/>
        </p:nvCxnSpPr>
        <p:spPr>
          <a:xfrm>
            <a:off x="1522291" y="2168298"/>
            <a:ext cx="1" cy="38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65" idx="2"/>
            <a:endCxn id="10" idx="0"/>
          </p:cNvCxnSpPr>
          <p:nvPr/>
        </p:nvCxnSpPr>
        <p:spPr>
          <a:xfrm>
            <a:off x="1522292" y="2812253"/>
            <a:ext cx="1" cy="254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1088518" y="379497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Determinan</a:t>
            </a:r>
            <a:endParaRPr lang="es-CO" sz="1100" dirty="0"/>
          </a:p>
        </p:txBody>
      </p:sp>
      <p:cxnSp>
        <p:nvCxnSpPr>
          <p:cNvPr id="79" name="Conector recto de flecha 78"/>
          <p:cNvCxnSpPr>
            <a:stCxn id="10" idx="2"/>
            <a:endCxn id="75" idx="0"/>
          </p:cNvCxnSpPr>
          <p:nvPr/>
        </p:nvCxnSpPr>
        <p:spPr>
          <a:xfrm flipH="1">
            <a:off x="1522291" y="3528734"/>
            <a:ext cx="2" cy="26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5" idx="2"/>
            <a:endCxn id="11" idx="0"/>
          </p:cNvCxnSpPr>
          <p:nvPr/>
        </p:nvCxnSpPr>
        <p:spPr>
          <a:xfrm flipH="1">
            <a:off x="1522290" y="4056582"/>
            <a:ext cx="1" cy="21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707001" y="5215024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Se representan mediante</a:t>
            </a:r>
            <a:endParaRPr lang="es-CO" sz="1100" dirty="0"/>
          </a:p>
        </p:txBody>
      </p:sp>
      <p:cxnSp>
        <p:nvCxnSpPr>
          <p:cNvPr id="88" name="Conector recto de flecha 87"/>
          <p:cNvCxnSpPr>
            <a:stCxn id="11" idx="2"/>
            <a:endCxn id="86" idx="0"/>
          </p:cNvCxnSpPr>
          <p:nvPr/>
        </p:nvCxnSpPr>
        <p:spPr>
          <a:xfrm flipH="1">
            <a:off x="1522289" y="4919329"/>
            <a:ext cx="1" cy="29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6" idx="2"/>
            <a:endCxn id="12" idx="0"/>
          </p:cNvCxnSpPr>
          <p:nvPr/>
        </p:nvCxnSpPr>
        <p:spPr>
          <a:xfrm flipH="1">
            <a:off x="1520677" y="5476634"/>
            <a:ext cx="1612" cy="339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20" idx="1"/>
            <a:endCxn id="6" idx="1"/>
          </p:cNvCxnSpPr>
          <p:nvPr/>
        </p:nvCxnSpPr>
        <p:spPr>
          <a:xfrm rot="10800000" flipV="1">
            <a:off x="3662084" y="1189583"/>
            <a:ext cx="1873159" cy="640852"/>
          </a:xfrm>
          <a:prstGeom prst="bentConnector3">
            <a:avLst>
              <a:gd name="adj1" fmla="val 139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6" idx="2"/>
            <a:endCxn id="36" idx="0"/>
          </p:cNvCxnSpPr>
          <p:nvPr/>
        </p:nvCxnSpPr>
        <p:spPr>
          <a:xfrm flipH="1">
            <a:off x="3934172" y="1968934"/>
            <a:ext cx="2987" cy="28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36" idx="2"/>
            <a:endCxn id="16" idx="0"/>
          </p:cNvCxnSpPr>
          <p:nvPr/>
        </p:nvCxnSpPr>
        <p:spPr>
          <a:xfrm>
            <a:off x="3934172" y="2713390"/>
            <a:ext cx="10763" cy="251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20" idx="1"/>
            <a:endCxn id="13" idx="1"/>
          </p:cNvCxnSpPr>
          <p:nvPr/>
        </p:nvCxnSpPr>
        <p:spPr>
          <a:xfrm rot="10800000" flipV="1">
            <a:off x="3742688" y="1189582"/>
            <a:ext cx="1792555" cy="2560665"/>
          </a:xfrm>
          <a:prstGeom prst="bentConnector3">
            <a:avLst>
              <a:gd name="adj1" fmla="val 145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3" idx="2"/>
            <a:endCxn id="37" idx="0"/>
          </p:cNvCxnSpPr>
          <p:nvPr/>
        </p:nvCxnSpPr>
        <p:spPr>
          <a:xfrm flipH="1">
            <a:off x="3955117" y="3888747"/>
            <a:ext cx="5739" cy="27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37" idx="2"/>
            <a:endCxn id="15" idx="0"/>
          </p:cNvCxnSpPr>
          <p:nvPr/>
        </p:nvCxnSpPr>
        <p:spPr>
          <a:xfrm flipH="1">
            <a:off x="3944935" y="4621392"/>
            <a:ext cx="10182" cy="240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20" idx="1"/>
            <a:endCxn id="14" idx="1"/>
          </p:cNvCxnSpPr>
          <p:nvPr/>
        </p:nvCxnSpPr>
        <p:spPr>
          <a:xfrm rot="10800000" flipV="1">
            <a:off x="3529162" y="1189582"/>
            <a:ext cx="2006081" cy="4272609"/>
          </a:xfrm>
          <a:prstGeom prst="bentConnector3">
            <a:avLst>
              <a:gd name="adj1" fmla="val 1300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/>
          <p:cNvCxnSpPr>
            <a:stCxn id="14" idx="2"/>
            <a:endCxn id="38" idx="0"/>
          </p:cNvCxnSpPr>
          <p:nvPr/>
        </p:nvCxnSpPr>
        <p:spPr>
          <a:xfrm>
            <a:off x="3937158" y="5600691"/>
            <a:ext cx="9700" cy="22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>
            <a:stCxn id="38" idx="2"/>
            <a:endCxn id="17" idx="0"/>
          </p:cNvCxnSpPr>
          <p:nvPr/>
        </p:nvCxnSpPr>
        <p:spPr>
          <a:xfrm flipH="1">
            <a:off x="3944935" y="6103044"/>
            <a:ext cx="1923" cy="200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20" idx="3"/>
            <a:endCxn id="8" idx="0"/>
          </p:cNvCxnSpPr>
          <p:nvPr/>
        </p:nvCxnSpPr>
        <p:spPr>
          <a:xfrm>
            <a:off x="6750639" y="1189583"/>
            <a:ext cx="293823" cy="502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6618703" y="2106894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De la forma</a:t>
            </a:r>
            <a:endParaRPr lang="es-CO" sz="1100" dirty="0"/>
          </a:p>
        </p:txBody>
      </p:sp>
      <p:cxnSp>
        <p:nvCxnSpPr>
          <p:cNvPr id="144" name="Conector recto de flecha 143"/>
          <p:cNvCxnSpPr>
            <a:stCxn id="8" idx="2"/>
            <a:endCxn id="142" idx="0"/>
          </p:cNvCxnSpPr>
          <p:nvPr/>
        </p:nvCxnSpPr>
        <p:spPr>
          <a:xfrm flipH="1">
            <a:off x="7044461" y="1968934"/>
            <a:ext cx="1" cy="13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42" idx="2"/>
            <a:endCxn id="18" idx="0"/>
          </p:cNvCxnSpPr>
          <p:nvPr/>
        </p:nvCxnSpPr>
        <p:spPr>
          <a:xfrm>
            <a:off x="7044461" y="2368504"/>
            <a:ext cx="4313" cy="103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6625114" y="2826112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Representa</a:t>
            </a:r>
            <a:endParaRPr lang="es-CO" sz="1100" dirty="0"/>
          </a:p>
        </p:txBody>
      </p:sp>
      <p:cxnSp>
        <p:nvCxnSpPr>
          <p:cNvPr id="154" name="Conector recto de flecha 153"/>
          <p:cNvCxnSpPr>
            <a:stCxn id="18" idx="2"/>
            <a:endCxn id="152" idx="0"/>
          </p:cNvCxnSpPr>
          <p:nvPr/>
        </p:nvCxnSpPr>
        <p:spPr>
          <a:xfrm flipH="1">
            <a:off x="7044460" y="2749195"/>
            <a:ext cx="4314" cy="7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52" idx="2"/>
            <a:endCxn id="25" idx="0"/>
          </p:cNvCxnSpPr>
          <p:nvPr/>
        </p:nvCxnSpPr>
        <p:spPr>
          <a:xfrm flipH="1">
            <a:off x="7044459" y="3087722"/>
            <a:ext cx="1" cy="10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25" idx="1"/>
            <a:endCxn id="21" idx="1"/>
          </p:cNvCxnSpPr>
          <p:nvPr/>
        </p:nvCxnSpPr>
        <p:spPr>
          <a:xfrm rot="10800000" flipV="1">
            <a:off x="5816145" y="3334104"/>
            <a:ext cx="863502" cy="523868"/>
          </a:xfrm>
          <a:prstGeom prst="bentConnector3">
            <a:avLst>
              <a:gd name="adj1" fmla="val 192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25" idx="1"/>
            <a:endCxn id="24" idx="1"/>
          </p:cNvCxnSpPr>
          <p:nvPr/>
        </p:nvCxnSpPr>
        <p:spPr>
          <a:xfrm rot="10800000" flipV="1">
            <a:off x="5708165" y="3334103"/>
            <a:ext cx="971483" cy="1762943"/>
          </a:xfrm>
          <a:prstGeom prst="bentConnector3">
            <a:avLst>
              <a:gd name="adj1" fmla="val 1705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25" idx="3"/>
            <a:endCxn id="22" idx="3"/>
          </p:cNvCxnSpPr>
          <p:nvPr/>
        </p:nvCxnSpPr>
        <p:spPr>
          <a:xfrm>
            <a:off x="7409270" y="3334104"/>
            <a:ext cx="562791" cy="519438"/>
          </a:xfrm>
          <a:prstGeom prst="bentConnector3">
            <a:avLst>
              <a:gd name="adj1" fmla="val 1747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>
            <a:stCxn id="25" idx="3"/>
            <a:endCxn id="23" idx="3"/>
          </p:cNvCxnSpPr>
          <p:nvPr/>
        </p:nvCxnSpPr>
        <p:spPr>
          <a:xfrm>
            <a:off x="7409270" y="3334104"/>
            <a:ext cx="734579" cy="1767388"/>
          </a:xfrm>
          <a:prstGeom prst="bentConnector3">
            <a:avLst>
              <a:gd name="adj1" fmla="val 1336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21" idx="2"/>
            <a:endCxn id="40" idx="0"/>
          </p:cNvCxnSpPr>
          <p:nvPr/>
        </p:nvCxnSpPr>
        <p:spPr>
          <a:xfrm>
            <a:off x="6127448" y="3996471"/>
            <a:ext cx="0" cy="166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22" idx="2"/>
            <a:endCxn id="41" idx="0"/>
          </p:cNvCxnSpPr>
          <p:nvPr/>
        </p:nvCxnSpPr>
        <p:spPr>
          <a:xfrm>
            <a:off x="7681757" y="3992041"/>
            <a:ext cx="0" cy="17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/>
          <p:cNvCxnSpPr>
            <a:stCxn id="24" idx="2"/>
            <a:endCxn id="42" idx="0"/>
          </p:cNvCxnSpPr>
          <p:nvPr/>
        </p:nvCxnSpPr>
        <p:spPr>
          <a:xfrm flipH="1">
            <a:off x="6263348" y="5235546"/>
            <a:ext cx="1" cy="244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/>
          <p:cNvCxnSpPr>
            <a:stCxn id="23" idx="2"/>
            <a:endCxn id="43" idx="0"/>
          </p:cNvCxnSpPr>
          <p:nvPr/>
        </p:nvCxnSpPr>
        <p:spPr>
          <a:xfrm>
            <a:off x="7692764" y="5239991"/>
            <a:ext cx="3646" cy="17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43" idx="2"/>
            <a:endCxn id="44" idx="0"/>
          </p:cNvCxnSpPr>
          <p:nvPr/>
        </p:nvCxnSpPr>
        <p:spPr>
          <a:xfrm rot="5400000">
            <a:off x="7330923" y="5793384"/>
            <a:ext cx="278951" cy="4520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43" idx="2"/>
            <a:endCxn id="45" idx="0"/>
          </p:cNvCxnSpPr>
          <p:nvPr/>
        </p:nvCxnSpPr>
        <p:spPr>
          <a:xfrm rot="16200000" flipH="1">
            <a:off x="7873959" y="5702371"/>
            <a:ext cx="274170" cy="6292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de flecha 210"/>
          <p:cNvCxnSpPr>
            <a:stCxn id="7" idx="2"/>
            <a:endCxn id="19" idx="0"/>
          </p:cNvCxnSpPr>
          <p:nvPr/>
        </p:nvCxnSpPr>
        <p:spPr>
          <a:xfrm flipH="1">
            <a:off x="10387102" y="1298491"/>
            <a:ext cx="523" cy="42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19" idx="2"/>
            <a:endCxn id="26" idx="0"/>
          </p:cNvCxnSpPr>
          <p:nvPr/>
        </p:nvCxnSpPr>
        <p:spPr>
          <a:xfrm rot="5400000">
            <a:off x="9646652" y="1673003"/>
            <a:ext cx="412346" cy="10685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>
            <a:stCxn id="19" idx="2"/>
            <a:endCxn id="27" idx="0"/>
          </p:cNvCxnSpPr>
          <p:nvPr/>
        </p:nvCxnSpPr>
        <p:spPr>
          <a:xfrm rot="16200000" flipH="1">
            <a:off x="10562716" y="1825493"/>
            <a:ext cx="383012" cy="734240"/>
          </a:xfrm>
          <a:prstGeom prst="bentConnector3">
            <a:avLst>
              <a:gd name="adj1" fmla="val 547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/>
          <p:cNvCxnSpPr>
            <a:stCxn id="27" idx="2"/>
            <a:endCxn id="46" idx="0"/>
          </p:cNvCxnSpPr>
          <p:nvPr/>
        </p:nvCxnSpPr>
        <p:spPr>
          <a:xfrm flipH="1">
            <a:off x="11121341" y="2661118"/>
            <a:ext cx="1" cy="38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/>
          <p:cNvCxnSpPr>
            <a:stCxn id="26" idx="2"/>
            <a:endCxn id="28" idx="0"/>
          </p:cNvCxnSpPr>
          <p:nvPr/>
        </p:nvCxnSpPr>
        <p:spPr>
          <a:xfrm>
            <a:off x="9318548" y="2690452"/>
            <a:ext cx="0" cy="294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8" idx="2"/>
            <a:endCxn id="29" idx="0"/>
          </p:cNvCxnSpPr>
          <p:nvPr/>
        </p:nvCxnSpPr>
        <p:spPr>
          <a:xfrm>
            <a:off x="9318548" y="3423540"/>
            <a:ext cx="9302" cy="445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236"/>
          <p:cNvCxnSpPr>
            <a:stCxn id="29" idx="2"/>
            <a:endCxn id="31" idx="0"/>
          </p:cNvCxnSpPr>
          <p:nvPr/>
        </p:nvCxnSpPr>
        <p:spPr>
          <a:xfrm rot="16200000" flipH="1">
            <a:off x="9610995" y="3862708"/>
            <a:ext cx="275585" cy="8418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>
            <a:stCxn id="29" idx="2"/>
            <a:endCxn id="30" idx="0"/>
          </p:cNvCxnSpPr>
          <p:nvPr/>
        </p:nvCxnSpPr>
        <p:spPr>
          <a:xfrm rot="5400000">
            <a:off x="8937237" y="4066846"/>
            <a:ext cx="311606" cy="469620"/>
          </a:xfrm>
          <a:prstGeom prst="bentConnector3">
            <a:avLst>
              <a:gd name="adj1" fmla="val 44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/>
          <p:cNvCxnSpPr>
            <a:stCxn id="30" idx="2"/>
            <a:endCxn id="32" idx="0"/>
          </p:cNvCxnSpPr>
          <p:nvPr/>
        </p:nvCxnSpPr>
        <p:spPr>
          <a:xfrm>
            <a:off x="8858230" y="4734458"/>
            <a:ext cx="2729" cy="18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/>
          <p:cNvCxnSpPr>
            <a:stCxn id="31" idx="2"/>
            <a:endCxn id="33" idx="0"/>
          </p:cNvCxnSpPr>
          <p:nvPr/>
        </p:nvCxnSpPr>
        <p:spPr>
          <a:xfrm>
            <a:off x="10169724" y="4698437"/>
            <a:ext cx="0" cy="20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9" idx="2"/>
            <a:endCxn id="35" idx="0"/>
          </p:cNvCxnSpPr>
          <p:nvPr/>
        </p:nvCxnSpPr>
        <p:spPr>
          <a:xfrm>
            <a:off x="9327850" y="4145853"/>
            <a:ext cx="7330" cy="119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/>
          <p:cNvCxnSpPr>
            <a:stCxn id="35" idx="2"/>
            <a:endCxn id="34" idx="0"/>
          </p:cNvCxnSpPr>
          <p:nvPr/>
        </p:nvCxnSpPr>
        <p:spPr>
          <a:xfrm flipH="1">
            <a:off x="9327849" y="5622828"/>
            <a:ext cx="7331" cy="25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78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146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miguel muñoz vera</dc:creator>
  <cp:lastModifiedBy>jorge miguel muñoz vera</cp:lastModifiedBy>
  <cp:revision>11</cp:revision>
  <dcterms:created xsi:type="dcterms:W3CDTF">2015-11-03T03:23:53Z</dcterms:created>
  <dcterms:modified xsi:type="dcterms:W3CDTF">2015-11-03T04:58:07Z</dcterms:modified>
</cp:coreProperties>
</file>