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-210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complejos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18594" y="1042034"/>
            <a:ext cx="120373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Los números imaginarios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86776" y="1715443"/>
            <a:ext cx="745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073197" y="1568178"/>
            <a:ext cx="233627" cy="60903"/>
          </a:xfrm>
          <a:prstGeom prst="bentConnector3">
            <a:avLst>
              <a:gd name="adj1" fmla="val -14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78131" y="2158555"/>
            <a:ext cx="1245103" cy="1458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con los cuales se puede resolver ecuaciones que no tienen solución en los reales, tales como 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 = 0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073980" y="2031852"/>
            <a:ext cx="212280" cy="41125"/>
          </a:xfrm>
          <a:prstGeom prst="bentConnector3">
            <a:avLst>
              <a:gd name="adj1" fmla="val 1074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688477" y="384374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16200000" flipV="1">
            <a:off x="1075657" y="3691608"/>
            <a:ext cx="224418" cy="66944"/>
          </a:xfrm>
          <a:prstGeom prst="bentConnector3">
            <a:avLst>
              <a:gd name="adj1" fmla="val 1043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71432" y="4243619"/>
            <a:ext cx="9512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ángulo 72" descr="Nodo de cuarto nivel&#10;" title="Nodo04"/>
              <p:cNvSpPr/>
              <p:nvPr/>
            </p:nvSpPr>
            <p:spPr>
              <a:xfrm>
                <a:off x="705476" y="5117534"/>
                <a:ext cx="1050785" cy="35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</a:t>
                </a:r>
                <a:r>
                  <a:rPr lang="es-ES" sz="9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s-CO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rad>
                    <m:r>
                      <a:rPr lang="es-CO" sz="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ES" sz="9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 i</a:t>
                </a:r>
                <a:r>
                  <a:rPr lang="es-ES" sz="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s-ES" sz="9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Rectángulo 72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6" y="5117534"/>
                <a:ext cx="1050785" cy="353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 descr="Conector entre nodos" title="conector"/>
          <p:cNvSpPr txBox="1"/>
          <p:nvPr/>
        </p:nvSpPr>
        <p:spPr>
          <a:xfrm>
            <a:off x="771432" y="4762199"/>
            <a:ext cx="93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</p:cNvCxnSpPr>
          <p:nvPr/>
        </p:nvCxnSpPr>
        <p:spPr>
          <a:xfrm rot="16200000" flipH="1">
            <a:off x="1165023" y="5536899"/>
            <a:ext cx="166638" cy="34946"/>
          </a:xfrm>
          <a:prstGeom prst="bentConnector3">
            <a:avLst>
              <a:gd name="adj1" fmla="val -22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684918" y="6138313"/>
            <a:ext cx="1071343" cy="33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las  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8" name="Conector angular 247"/>
          <p:cNvCxnSpPr/>
          <p:nvPr/>
        </p:nvCxnSpPr>
        <p:spPr>
          <a:xfrm rot="5400000" flipH="1" flipV="1">
            <a:off x="1107714" y="5955758"/>
            <a:ext cx="312698" cy="12700"/>
          </a:xfrm>
          <a:prstGeom prst="bentConnector3">
            <a:avLst>
              <a:gd name="adj1" fmla="val -65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54734" y="915602"/>
            <a:ext cx="17553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complejos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2950407" y="1486459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138" idx="0"/>
            <a:endCxn id="218" idx="0"/>
          </p:cNvCxnSpPr>
          <p:nvPr/>
        </p:nvCxnSpPr>
        <p:spPr>
          <a:xfrm rot="16200000" flipV="1">
            <a:off x="4648836" y="349247"/>
            <a:ext cx="25051" cy="2299476"/>
          </a:xfrm>
          <a:prstGeom prst="bentConnector3">
            <a:avLst>
              <a:gd name="adj1" fmla="val 2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122540" y="1831705"/>
            <a:ext cx="7798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binomial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80" idx="0"/>
            <a:endCxn id="220" idx="0"/>
          </p:cNvCxnSpPr>
          <p:nvPr/>
        </p:nvCxnSpPr>
        <p:spPr>
          <a:xfrm rot="16200000" flipV="1">
            <a:off x="3025177" y="131898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083484" y="2574492"/>
            <a:ext cx="93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</p:cNvCxnSpPr>
          <p:nvPr/>
        </p:nvCxnSpPr>
        <p:spPr>
          <a:xfrm rot="5400000">
            <a:off x="2322978" y="2378660"/>
            <a:ext cx="378964" cy="12700"/>
          </a:xfrm>
          <a:prstGeom prst="bentConnector3">
            <a:avLst>
              <a:gd name="adj1" fmla="val -44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962033" y="3559787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la forma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2153388" y="3159797"/>
            <a:ext cx="769851" cy="30128"/>
          </a:xfrm>
          <a:prstGeom prst="bentConnector3">
            <a:avLst>
              <a:gd name="adj1" fmla="val 1006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construye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120258" y="903468"/>
            <a:ext cx="2426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125261" y="1846982"/>
            <a:ext cx="8558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cartesiana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362121" y="2412547"/>
            <a:ext cx="64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/>
          <p:nvPr/>
        </p:nvCxnSpPr>
        <p:spPr>
          <a:xfrm rot="5400000">
            <a:off x="3556215" y="2302326"/>
            <a:ext cx="235949" cy="10272"/>
          </a:xfrm>
          <a:prstGeom prst="bentConnector3">
            <a:avLst>
              <a:gd name="adj1" fmla="val 6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184673" y="2869810"/>
            <a:ext cx="1106374" cy="451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pareja ordenadas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173658" y="4039451"/>
            <a:ext cx="1236311" cy="396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en el plano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3220293" y="3603255"/>
            <a:ext cx="1187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559168" y="2736453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84" idx="2"/>
          </p:cNvCxnSpPr>
          <p:nvPr/>
        </p:nvCxnSpPr>
        <p:spPr>
          <a:xfrm rot="5400000">
            <a:off x="3614747" y="3443495"/>
            <a:ext cx="244822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</p:cNvCxnSpPr>
          <p:nvPr/>
        </p:nvCxnSpPr>
        <p:spPr>
          <a:xfrm rot="5400000">
            <a:off x="3687316" y="3935991"/>
            <a:ext cx="244104" cy="9521"/>
          </a:xfrm>
          <a:prstGeom prst="bentConnector3">
            <a:avLst>
              <a:gd name="adj1" fmla="val 892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5" idx="2"/>
          </p:cNvCxnSpPr>
          <p:nvPr/>
        </p:nvCxnSpPr>
        <p:spPr>
          <a:xfrm rot="5400000">
            <a:off x="3628441" y="4598827"/>
            <a:ext cx="3267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66536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8126" y="1871680"/>
            <a:ext cx="1225611" cy="8375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956508" y="1767255"/>
            <a:ext cx="158417" cy="50432"/>
          </a:xfrm>
          <a:prstGeom prst="bentConnector3">
            <a:avLst>
              <a:gd name="adj1" fmla="val 1049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308219" y="3809476"/>
            <a:ext cx="1115421" cy="9038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15566" y="2886173"/>
            <a:ext cx="90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umplen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>
            <a:stCxn id="346" idx="2"/>
          </p:cNvCxnSpPr>
          <p:nvPr/>
        </p:nvCxnSpPr>
        <p:spPr>
          <a:xfrm rot="16200000" flipH="1">
            <a:off x="7622180" y="3446578"/>
            <a:ext cx="717084" cy="27161"/>
          </a:xfrm>
          <a:prstGeom prst="bentConnector3">
            <a:avLst>
              <a:gd name="adj1" fmla="val 973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6876550" y="5377612"/>
            <a:ext cx="6861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7790319" y="5353833"/>
            <a:ext cx="90854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391584" y="4827362"/>
            <a:ext cx="873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7967012" y="931316"/>
            <a:ext cx="81122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705476" y="559963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5249883" y="151151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segundo nivel" title="Nodo02"/>
          <p:cNvSpPr/>
          <p:nvPr/>
        </p:nvSpPr>
        <p:spPr>
          <a:xfrm>
            <a:off x="4343183" y="1857057"/>
            <a:ext cx="908990" cy="4389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igualdad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 title="Nodo03"/>
          <p:cNvSpPr/>
          <p:nvPr/>
        </p:nvSpPr>
        <p:spPr>
          <a:xfrm>
            <a:off x="4439057" y="3158708"/>
            <a:ext cx="962872" cy="420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</a:p>
          <a:p>
            <a:r>
              <a:rPr lang="es-CO" sz="9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 y solo si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360688" y="2522773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segundo nivel" title="Nodo02"/>
          <p:cNvSpPr/>
          <p:nvPr/>
        </p:nvSpPr>
        <p:spPr>
          <a:xfrm>
            <a:off x="5406931" y="2284465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conjugado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6276744" y="1871680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3311879" y="4729442"/>
            <a:ext cx="107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que 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sexto nivel" title="Nodo06"/>
          <p:cNvSpPr/>
          <p:nvPr/>
        </p:nvSpPr>
        <p:spPr>
          <a:xfrm>
            <a:off x="3308109" y="5140968"/>
            <a:ext cx="107092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 de un número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3469576" y="5698587"/>
            <a:ext cx="916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2779538" y="6096986"/>
            <a:ext cx="2230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distancia del punto que representa  al número complejo hasta el punto (0, 0)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/>
          <p:nvPr/>
        </p:nvCxnSpPr>
        <p:spPr>
          <a:xfrm rot="5400000" flipH="1" flipV="1">
            <a:off x="1141169" y="4165955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r 367"/>
          <p:cNvCxnSpPr/>
          <p:nvPr/>
        </p:nvCxnSpPr>
        <p:spPr>
          <a:xfrm rot="5400000" flipH="1" flipV="1">
            <a:off x="1143118" y="4638383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/>
          <p:nvPr/>
        </p:nvCxnSpPr>
        <p:spPr>
          <a:xfrm rot="5400000" flipH="1" flipV="1">
            <a:off x="1168595" y="5016384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/>
          <p:nvPr/>
        </p:nvCxnSpPr>
        <p:spPr>
          <a:xfrm rot="16200000" flipH="1">
            <a:off x="1271730" y="926316"/>
            <a:ext cx="212280" cy="41125"/>
          </a:xfrm>
          <a:prstGeom prst="bentConnector3">
            <a:avLst>
              <a:gd name="adj1" fmla="val 904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16200000" flipH="1">
            <a:off x="3742529" y="5035949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H="1">
            <a:off x="3729298" y="5621115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16200000" flipH="1">
            <a:off x="3735338" y="6023748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/>
          <p:nvPr/>
        </p:nvCxnSpPr>
        <p:spPr>
          <a:xfrm rot="16200000" flipV="1">
            <a:off x="6269105" y="1343686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/>
          <p:nvPr/>
        </p:nvCxnSpPr>
        <p:spPr>
          <a:xfrm rot="16200000" flipV="1">
            <a:off x="5224112" y="1352235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angular 414"/>
          <p:cNvCxnSpPr/>
          <p:nvPr/>
        </p:nvCxnSpPr>
        <p:spPr>
          <a:xfrm rot="16200000" flipH="1">
            <a:off x="5538339" y="2086201"/>
            <a:ext cx="40713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angular 415"/>
          <p:cNvCxnSpPr/>
          <p:nvPr/>
        </p:nvCxnSpPr>
        <p:spPr>
          <a:xfrm rot="16200000" flipH="1">
            <a:off x="4566846" y="2911094"/>
            <a:ext cx="35015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/>
          <p:nvPr/>
        </p:nvCxnSpPr>
        <p:spPr>
          <a:xfrm rot="5400000">
            <a:off x="4628648" y="2429951"/>
            <a:ext cx="235949" cy="10272"/>
          </a:xfrm>
          <a:prstGeom prst="bentConnector3">
            <a:avLst>
              <a:gd name="adj1" fmla="val 6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5454106" y="2817926"/>
            <a:ext cx="91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CuadroTexto 418" descr="Conector entre nodos" title="conector"/>
          <p:cNvSpPr txBox="1"/>
          <p:nvPr/>
        </p:nvSpPr>
        <p:spPr>
          <a:xfrm>
            <a:off x="6539283" y="2531410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3" name="Conector angular 422"/>
          <p:cNvCxnSpPr>
            <a:endCxn id="429" idx="0"/>
          </p:cNvCxnSpPr>
          <p:nvPr/>
        </p:nvCxnSpPr>
        <p:spPr>
          <a:xfrm rot="16200000" flipH="1">
            <a:off x="5478771" y="3363818"/>
            <a:ext cx="730622" cy="69723"/>
          </a:xfrm>
          <a:prstGeom prst="bentConnector3">
            <a:avLst>
              <a:gd name="adj1" fmla="val 1000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/>
          <p:nvPr/>
        </p:nvCxnSpPr>
        <p:spPr>
          <a:xfrm rot="5400000">
            <a:off x="5718995" y="2727681"/>
            <a:ext cx="235949" cy="10272"/>
          </a:xfrm>
          <a:prstGeom prst="bentConnector3">
            <a:avLst>
              <a:gd name="adj1" fmla="val 6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/>
          <p:nvPr/>
        </p:nvCxnSpPr>
        <p:spPr>
          <a:xfrm rot="5400000">
            <a:off x="6742496" y="2366562"/>
            <a:ext cx="235949" cy="10272"/>
          </a:xfrm>
          <a:prstGeom prst="bentConnector3">
            <a:avLst>
              <a:gd name="adj1" fmla="val 6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/>
          <p:nvPr/>
        </p:nvCxnSpPr>
        <p:spPr>
          <a:xfrm rot="16200000" flipH="1">
            <a:off x="6687136" y="2920683"/>
            <a:ext cx="35015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426" descr="Nodo de sexto nivel" title="Nodo06"/>
          <p:cNvSpPr/>
          <p:nvPr/>
        </p:nvSpPr>
        <p:spPr>
          <a:xfrm>
            <a:off x="6385913" y="3119265"/>
            <a:ext cx="1118927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8" name="Objeto 4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30114"/>
              </p:ext>
            </p:extLst>
          </p:nvPr>
        </p:nvGraphicFramePr>
        <p:xfrm>
          <a:off x="6512329" y="3178624"/>
          <a:ext cx="933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168200" imgH="291960" progId="Equation.DSMT4">
                  <p:embed/>
                </p:oleObj>
              </mc:Choice>
              <mc:Fallback>
                <p:oleObj name="Equation" r:id="rId4" imgW="1168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2329" y="3178624"/>
                        <a:ext cx="93345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" name="Rectángulo 428" descr="Nodo de sexto nivel" title="Nodo06"/>
          <p:cNvSpPr/>
          <p:nvPr/>
        </p:nvSpPr>
        <p:spPr>
          <a:xfrm>
            <a:off x="5319480" y="3763991"/>
            <a:ext cx="1118927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3" name="Objeto 4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4248"/>
              </p:ext>
            </p:extLst>
          </p:nvPr>
        </p:nvGraphicFramePr>
        <p:xfrm>
          <a:off x="5424256" y="3843747"/>
          <a:ext cx="852488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066680" imgH="241200" progId="Equation.DSMT4">
                  <p:embed/>
                </p:oleObj>
              </mc:Choice>
              <mc:Fallback>
                <p:oleObj name="Equation" r:id="rId6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4256" y="3843747"/>
                        <a:ext cx="852488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4" name="Conector angular 433"/>
          <p:cNvCxnSpPr/>
          <p:nvPr/>
        </p:nvCxnSpPr>
        <p:spPr>
          <a:xfrm rot="16200000" flipV="1">
            <a:off x="7820936" y="4848435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/>
          <p:nvPr/>
        </p:nvCxnSpPr>
        <p:spPr>
          <a:xfrm rot="16200000" flipH="1">
            <a:off x="7771561" y="4800370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ctor angular 436"/>
          <p:cNvCxnSpPr/>
          <p:nvPr/>
        </p:nvCxnSpPr>
        <p:spPr>
          <a:xfrm rot="16200000" flipH="1">
            <a:off x="7769637" y="5096115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>
            <a:endCxn id="346" idx="0"/>
          </p:cNvCxnSpPr>
          <p:nvPr/>
        </p:nvCxnSpPr>
        <p:spPr>
          <a:xfrm rot="5400000">
            <a:off x="7947528" y="2759548"/>
            <a:ext cx="146239" cy="107010"/>
          </a:xfrm>
          <a:prstGeom prst="bentConnector3">
            <a:avLst>
              <a:gd name="adj1" fmla="val -214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188</Words>
  <Application>Microsoft Office PowerPoint</Application>
  <PresentationFormat>Carta (216 x 279 mm)</PresentationFormat>
  <Paragraphs>53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Tema de Office</vt:lpstr>
      <vt:lpstr>Equation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41</cp:revision>
  <cp:lastPrinted>2015-06-25T22:36:16Z</cp:lastPrinted>
  <dcterms:created xsi:type="dcterms:W3CDTF">2015-05-14T14:12:36Z</dcterms:created>
  <dcterms:modified xsi:type="dcterms:W3CDTF">2015-08-28T22:07:23Z</dcterms:modified>
</cp:coreProperties>
</file>