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8181638" cy="8999538"/>
  <p:notesSz cx="6794500" cy="9918700"/>
  <p:defaultTextStyle>
    <a:defPPr>
      <a:defRPr lang="es-ES"/>
    </a:defPPr>
    <a:lvl1pPr marL="0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1pPr>
    <a:lvl2pPr marL="668564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2pPr>
    <a:lvl3pPr marL="1337127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3pPr>
    <a:lvl4pPr marL="2005691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4pPr>
    <a:lvl5pPr marL="2674254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5pPr>
    <a:lvl6pPr marL="3342818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6pPr>
    <a:lvl7pPr marL="4011381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7pPr>
    <a:lvl8pPr marL="4679945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8pPr>
    <a:lvl9pPr marL="5348508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-80" y="-48"/>
      </p:cViewPr>
      <p:guideLst>
        <p:guide orient="horz" pos="2834"/>
        <p:guide pos="57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2705" y="1472842"/>
            <a:ext cx="13636229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2705" y="4726842"/>
            <a:ext cx="13636229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11235" y="479142"/>
            <a:ext cx="3920415" cy="762669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9989" y="479142"/>
            <a:ext cx="11533976" cy="762669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68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517" y="2243638"/>
            <a:ext cx="15681663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517" y="6022609"/>
            <a:ext cx="15681663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4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9988" y="2395710"/>
            <a:ext cx="7727197" cy="571012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04455" y="2395710"/>
            <a:ext cx="7727197" cy="571012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9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356" y="479145"/>
            <a:ext cx="15681663" cy="173949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357" y="2206137"/>
            <a:ext cx="769168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2357" y="3287333"/>
            <a:ext cx="7691685" cy="483516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04454" y="2206137"/>
            <a:ext cx="772956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04454" y="3287333"/>
            <a:ext cx="7729565" cy="483516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5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6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t>7/12/15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38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357" y="599969"/>
            <a:ext cx="5864051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9565" y="1295769"/>
            <a:ext cx="9204454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2357" y="2699864"/>
            <a:ext cx="5864051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357" y="599969"/>
            <a:ext cx="5864051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29565" y="1295769"/>
            <a:ext cx="9204454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2357" y="2699864"/>
            <a:ext cx="5864051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0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9988" y="479145"/>
            <a:ext cx="15681663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988" y="2395710"/>
            <a:ext cx="15681663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9988" y="8341239"/>
            <a:ext cx="409086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22669" y="8341239"/>
            <a:ext cx="613630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40782" y="8341239"/>
            <a:ext cx="409086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1000315" y="2287761"/>
            <a:ext cx="312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2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0990" y="197341"/>
            <a:ext cx="238757" cy="36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6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ángulo 577" descr="Título del guion" title="Titulo"/>
          <p:cNvSpPr/>
          <p:nvPr/>
        </p:nvSpPr>
        <p:spPr>
          <a:xfrm>
            <a:off x="4330429" y="329071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Las rectas y los ángulos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" name="Rectángulo 579" descr="Nodo de primer nivel" title="Nodo01"/>
          <p:cNvSpPr/>
          <p:nvPr/>
        </p:nvSpPr>
        <p:spPr>
          <a:xfrm>
            <a:off x="3457109" y="1295031"/>
            <a:ext cx="138177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 básicos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9" name="Conector angular 580"/>
          <p:cNvCxnSpPr>
            <a:stCxn id="377" idx="2"/>
            <a:endCxn id="378" idx="0"/>
          </p:cNvCxnSpPr>
          <p:nvPr/>
        </p:nvCxnSpPr>
        <p:spPr>
          <a:xfrm rot="5400000">
            <a:off x="5352512" y="-522753"/>
            <a:ext cx="613269" cy="30222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ectángulo 582" descr="Nodo de segundo nivel" title="Nodo02"/>
          <p:cNvSpPr/>
          <p:nvPr/>
        </p:nvSpPr>
        <p:spPr>
          <a:xfrm>
            <a:off x="2069568" y="2546021"/>
            <a:ext cx="828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1" name="Conector angular 583"/>
          <p:cNvCxnSpPr>
            <a:stCxn id="378" idx="2"/>
            <a:endCxn id="380" idx="0"/>
          </p:cNvCxnSpPr>
          <p:nvPr/>
        </p:nvCxnSpPr>
        <p:spPr>
          <a:xfrm rot="5400000">
            <a:off x="2910179" y="1308203"/>
            <a:ext cx="811208" cy="16644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Rectángulo 584" descr="Nodo de tercer nivel" title="Nodo03"/>
          <p:cNvSpPr/>
          <p:nvPr/>
        </p:nvSpPr>
        <p:spPr>
          <a:xfrm>
            <a:off x="41465" y="5425855"/>
            <a:ext cx="900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coincidentes</a:t>
            </a:r>
          </a:p>
        </p:txBody>
      </p:sp>
      <p:sp>
        <p:nvSpPr>
          <p:cNvPr id="383" name="Rectángulo 611" descr="Nodo de segundo nivel" title="Nodo02"/>
          <p:cNvSpPr/>
          <p:nvPr/>
        </p:nvSpPr>
        <p:spPr>
          <a:xfrm>
            <a:off x="4114958" y="2546021"/>
            <a:ext cx="828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4" name="CuadroTexto 617" descr="Conector entre nodos" title="conector"/>
          <p:cNvSpPr txBox="1"/>
          <p:nvPr/>
        </p:nvSpPr>
        <p:spPr>
          <a:xfrm>
            <a:off x="1298460" y="3916687"/>
            <a:ext cx="1171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clasifican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5" name="Conector angular 620"/>
          <p:cNvCxnSpPr>
            <a:stCxn id="378" idx="2"/>
            <a:endCxn id="383" idx="0"/>
          </p:cNvCxnSpPr>
          <p:nvPr/>
        </p:nvCxnSpPr>
        <p:spPr>
          <a:xfrm rot="16200000" flipH="1">
            <a:off x="3932873" y="1949936"/>
            <a:ext cx="811208" cy="3809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angular 693"/>
          <p:cNvCxnSpPr>
            <a:stCxn id="377" idx="2"/>
            <a:endCxn id="395" idx="0"/>
          </p:cNvCxnSpPr>
          <p:nvPr/>
        </p:nvCxnSpPr>
        <p:spPr>
          <a:xfrm rot="16200000" flipH="1">
            <a:off x="9024017" y="-1171961"/>
            <a:ext cx="588335" cy="42957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Rectángulo 153" descr="Nodo de cuarto nivel&#10;" title="Nodo04"/>
          <p:cNvSpPr/>
          <p:nvPr/>
        </p:nvSpPr>
        <p:spPr>
          <a:xfrm>
            <a:off x="6959" y="5984519"/>
            <a:ext cx="964921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coinciden exactamente en todos sus puntos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8" name="Conector recto 155"/>
          <p:cNvCxnSpPr>
            <a:stCxn id="387" idx="0"/>
            <a:endCxn id="382" idx="2"/>
          </p:cNvCxnSpPr>
          <p:nvPr/>
        </p:nvCxnSpPr>
        <p:spPr>
          <a:xfrm flipV="1">
            <a:off x="489420" y="5749855"/>
            <a:ext cx="2045" cy="234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Rectángulo 160" descr="Nodo de tercer nivel" title="Nodo03"/>
          <p:cNvSpPr/>
          <p:nvPr/>
        </p:nvSpPr>
        <p:spPr>
          <a:xfrm>
            <a:off x="4168958" y="3489996"/>
            <a:ext cx="720000" cy="31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mediatriz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0" name="CuadroTexto 161" descr="Conector entre nodos" title="conector"/>
          <p:cNvSpPr txBox="1"/>
          <p:nvPr/>
        </p:nvSpPr>
        <p:spPr>
          <a:xfrm>
            <a:off x="4141649" y="3110783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1" name="Conector recto 162"/>
          <p:cNvCxnSpPr>
            <a:stCxn id="390" idx="0"/>
            <a:endCxn id="383" idx="2"/>
          </p:cNvCxnSpPr>
          <p:nvPr/>
        </p:nvCxnSpPr>
        <p:spPr>
          <a:xfrm flipV="1">
            <a:off x="4528958" y="2903494"/>
            <a:ext cx="0" cy="2072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ector recto 163"/>
          <p:cNvCxnSpPr>
            <a:stCxn id="389" idx="0"/>
            <a:endCxn id="390" idx="2"/>
          </p:cNvCxnSpPr>
          <p:nvPr/>
        </p:nvCxnSpPr>
        <p:spPr>
          <a:xfrm flipV="1">
            <a:off x="4528958" y="3341615"/>
            <a:ext cx="0" cy="148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ángulo 168" descr="Nodo de tercer nivel" title="Nodo03"/>
          <p:cNvSpPr/>
          <p:nvPr/>
        </p:nvSpPr>
        <p:spPr>
          <a:xfrm>
            <a:off x="4114958" y="3977228"/>
            <a:ext cx="828000" cy="84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al segmento en dos segmentos congruentes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4" name="Conector recto 169"/>
          <p:cNvCxnSpPr>
            <a:stCxn id="393" idx="0"/>
            <a:endCxn id="389" idx="2"/>
          </p:cNvCxnSpPr>
          <p:nvPr/>
        </p:nvCxnSpPr>
        <p:spPr>
          <a:xfrm flipV="1">
            <a:off x="4528958" y="3805715"/>
            <a:ext cx="0" cy="1715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ángulo 209" descr="Nodo de primer nivel" title="Nodo01"/>
          <p:cNvSpPr/>
          <p:nvPr/>
        </p:nvSpPr>
        <p:spPr>
          <a:xfrm>
            <a:off x="10778497" y="1270097"/>
            <a:ext cx="137515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Ángulos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6" name="Rectángulo 210" descr="Nodo de segundo nivel" title="Nodo02"/>
          <p:cNvSpPr/>
          <p:nvPr/>
        </p:nvSpPr>
        <p:spPr>
          <a:xfrm>
            <a:off x="9844964" y="1959340"/>
            <a:ext cx="3243532" cy="5979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semirrectas con el vértice en común delimitan la porción del plano llamado ángulo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7" name="Conector recto 211"/>
          <p:cNvCxnSpPr>
            <a:stCxn id="396" idx="0"/>
            <a:endCxn id="395" idx="2"/>
          </p:cNvCxnSpPr>
          <p:nvPr/>
        </p:nvCxnSpPr>
        <p:spPr>
          <a:xfrm flipH="1" flipV="1">
            <a:off x="11466074" y="1709879"/>
            <a:ext cx="656" cy="2494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Rectángulo 218" descr="Nodo de tercer nivel" title="Nodo03"/>
          <p:cNvSpPr/>
          <p:nvPr/>
        </p:nvSpPr>
        <p:spPr>
          <a:xfrm>
            <a:off x="5880070" y="3217790"/>
            <a:ext cx="614157" cy="264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s</a:t>
            </a:r>
            <a:r>
              <a:rPr lang="es-ES_tradnl" sz="900" dirty="0" smtClean="0"/>
              <a:t>uma</a:t>
            </a:r>
            <a:endParaRPr lang="es-CO" sz="900" dirty="0"/>
          </a:p>
        </p:txBody>
      </p:sp>
      <p:cxnSp>
        <p:nvCxnSpPr>
          <p:cNvPr id="399" name="Conector angular 61"/>
          <p:cNvCxnSpPr>
            <a:stCxn id="440" idx="2"/>
            <a:endCxn id="441" idx="0"/>
          </p:cNvCxnSpPr>
          <p:nvPr/>
        </p:nvCxnSpPr>
        <p:spPr>
          <a:xfrm rot="5400000">
            <a:off x="8219890" y="3118939"/>
            <a:ext cx="487768" cy="1194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onector angular 64"/>
          <p:cNvCxnSpPr>
            <a:stCxn id="431" idx="2"/>
            <a:endCxn id="440" idx="0"/>
          </p:cNvCxnSpPr>
          <p:nvPr/>
        </p:nvCxnSpPr>
        <p:spPr>
          <a:xfrm rot="16200000" flipH="1">
            <a:off x="8221381" y="2368011"/>
            <a:ext cx="171436" cy="15081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ector angular 67"/>
          <p:cNvCxnSpPr>
            <a:stCxn id="396" idx="2"/>
            <a:endCxn id="431" idx="0"/>
          </p:cNvCxnSpPr>
          <p:nvPr/>
        </p:nvCxnSpPr>
        <p:spPr>
          <a:xfrm rot="5400000">
            <a:off x="9385776" y="724576"/>
            <a:ext cx="248208" cy="3913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Rectángulo 76" descr="Nodo de cuarto nivel&#10;" title="Nodo04"/>
          <p:cNvSpPr/>
          <p:nvPr/>
        </p:nvSpPr>
        <p:spPr>
          <a:xfrm>
            <a:off x="5129771" y="3979267"/>
            <a:ext cx="996441" cy="272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suplementarios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3" name="Conector recto 80"/>
          <p:cNvCxnSpPr>
            <a:stCxn id="443" idx="0"/>
            <a:endCxn id="441" idx="2"/>
          </p:cNvCxnSpPr>
          <p:nvPr/>
        </p:nvCxnSpPr>
        <p:spPr>
          <a:xfrm flipV="1">
            <a:off x="7850365" y="4232243"/>
            <a:ext cx="16015" cy="1435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ector recto 83"/>
          <p:cNvCxnSpPr>
            <a:stCxn id="444" idx="0"/>
            <a:endCxn id="442" idx="2"/>
          </p:cNvCxnSpPr>
          <p:nvPr/>
        </p:nvCxnSpPr>
        <p:spPr>
          <a:xfrm flipV="1">
            <a:off x="8788400" y="4251293"/>
            <a:ext cx="9500" cy="125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tángulo 582" descr="Nodo de segundo nivel" title="Nodo02"/>
          <p:cNvSpPr/>
          <p:nvPr/>
        </p:nvSpPr>
        <p:spPr>
          <a:xfrm>
            <a:off x="958832" y="2546021"/>
            <a:ext cx="828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punto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6" name="Rectángulo 611" descr="Nodo de segundo nivel" title="Nodo02"/>
          <p:cNvSpPr/>
          <p:nvPr/>
        </p:nvSpPr>
        <p:spPr>
          <a:xfrm>
            <a:off x="3146107" y="2546021"/>
            <a:ext cx="828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semirrecta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7" name="Conector angular 620"/>
          <p:cNvCxnSpPr>
            <a:stCxn id="378" idx="2"/>
            <a:endCxn id="406" idx="0"/>
          </p:cNvCxnSpPr>
          <p:nvPr/>
        </p:nvCxnSpPr>
        <p:spPr>
          <a:xfrm rot="5400000">
            <a:off x="3448448" y="1846472"/>
            <a:ext cx="811208" cy="5878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ector angular 620"/>
          <p:cNvCxnSpPr>
            <a:stCxn id="378" idx="2"/>
            <a:endCxn id="405" idx="0"/>
          </p:cNvCxnSpPr>
          <p:nvPr/>
        </p:nvCxnSpPr>
        <p:spPr>
          <a:xfrm rot="5400000">
            <a:off x="2354811" y="752835"/>
            <a:ext cx="811208" cy="27751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CuadroTexto 617" descr="Conector entre nodos" title="conector"/>
          <p:cNvSpPr txBox="1"/>
          <p:nvPr/>
        </p:nvSpPr>
        <p:spPr>
          <a:xfrm>
            <a:off x="2095373" y="3091661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0" name="Conector angular 583"/>
          <p:cNvCxnSpPr>
            <a:stCxn id="425" idx="2"/>
            <a:endCxn id="384" idx="0"/>
          </p:cNvCxnSpPr>
          <p:nvPr/>
        </p:nvCxnSpPr>
        <p:spPr>
          <a:xfrm rot="5400000">
            <a:off x="2118702" y="3546823"/>
            <a:ext cx="135201" cy="6045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Conector angular 583"/>
          <p:cNvCxnSpPr>
            <a:stCxn id="425" idx="2"/>
            <a:endCxn id="428" idx="0"/>
          </p:cNvCxnSpPr>
          <p:nvPr/>
        </p:nvCxnSpPr>
        <p:spPr>
          <a:xfrm rot="16200000" flipH="1">
            <a:off x="2806819" y="3463232"/>
            <a:ext cx="156630" cy="7931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Rectángulo 584" descr="Nodo de tercer nivel" title="Nodo03"/>
          <p:cNvSpPr/>
          <p:nvPr/>
        </p:nvSpPr>
        <p:spPr>
          <a:xfrm>
            <a:off x="1126991" y="5425855"/>
            <a:ext cx="900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secantes</a:t>
            </a:r>
          </a:p>
        </p:txBody>
      </p:sp>
      <p:sp>
        <p:nvSpPr>
          <p:cNvPr id="413" name="Rectángulo 584" descr="Nodo de tercer nivel" title="Nodo03"/>
          <p:cNvSpPr/>
          <p:nvPr/>
        </p:nvSpPr>
        <p:spPr>
          <a:xfrm>
            <a:off x="2128511" y="5425855"/>
            <a:ext cx="900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paralelas</a:t>
            </a:r>
          </a:p>
        </p:txBody>
      </p:sp>
      <p:sp>
        <p:nvSpPr>
          <p:cNvPr id="414" name="Rectángulo 584" descr="Nodo de tercer nivel" title="Nodo03"/>
          <p:cNvSpPr/>
          <p:nvPr/>
        </p:nvSpPr>
        <p:spPr>
          <a:xfrm>
            <a:off x="3169741" y="5443533"/>
            <a:ext cx="1008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perpendiculares</a:t>
            </a:r>
          </a:p>
        </p:txBody>
      </p:sp>
      <p:sp>
        <p:nvSpPr>
          <p:cNvPr id="415" name="Rectángulo 153" descr="Nodo de cuarto nivel&#10;" title="Nodo04"/>
          <p:cNvSpPr/>
          <p:nvPr/>
        </p:nvSpPr>
        <p:spPr>
          <a:xfrm>
            <a:off x="1094531" y="5967896"/>
            <a:ext cx="964921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cortan en un solo punto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6" name="Rectángulo 153" descr="Nodo de cuarto nivel&#10;" title="Nodo04"/>
          <p:cNvSpPr/>
          <p:nvPr/>
        </p:nvSpPr>
        <p:spPr>
          <a:xfrm>
            <a:off x="2101952" y="5974495"/>
            <a:ext cx="964921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cortan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Rectángulo 153" descr="Nodo de cuarto nivel&#10;" title="Nodo04"/>
          <p:cNvSpPr/>
          <p:nvPr/>
        </p:nvSpPr>
        <p:spPr>
          <a:xfrm>
            <a:off x="3191280" y="5939359"/>
            <a:ext cx="964921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cortan formando un ángulo recto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8" name="Conector recto 155"/>
          <p:cNvCxnSpPr>
            <a:stCxn id="415" idx="0"/>
            <a:endCxn id="412" idx="2"/>
          </p:cNvCxnSpPr>
          <p:nvPr/>
        </p:nvCxnSpPr>
        <p:spPr>
          <a:xfrm flipH="1" flipV="1">
            <a:off x="1576991" y="5749855"/>
            <a:ext cx="1" cy="218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ector recto 155"/>
          <p:cNvCxnSpPr>
            <a:stCxn id="416" idx="0"/>
            <a:endCxn id="413" idx="2"/>
          </p:cNvCxnSpPr>
          <p:nvPr/>
        </p:nvCxnSpPr>
        <p:spPr>
          <a:xfrm flipH="1" flipV="1">
            <a:off x="2578511" y="5749855"/>
            <a:ext cx="5902" cy="224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ector recto 155"/>
          <p:cNvCxnSpPr>
            <a:stCxn id="417" idx="0"/>
            <a:endCxn id="414" idx="2"/>
          </p:cNvCxnSpPr>
          <p:nvPr/>
        </p:nvCxnSpPr>
        <p:spPr>
          <a:xfrm flipV="1">
            <a:off x="3673741" y="5767533"/>
            <a:ext cx="0" cy="171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ector angular 583"/>
          <p:cNvCxnSpPr>
            <a:stCxn id="384" idx="2"/>
            <a:endCxn id="382" idx="0"/>
          </p:cNvCxnSpPr>
          <p:nvPr/>
        </p:nvCxnSpPr>
        <p:spPr>
          <a:xfrm rot="5400000">
            <a:off x="548584" y="4090400"/>
            <a:ext cx="1278336" cy="1392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ector angular 583"/>
          <p:cNvCxnSpPr>
            <a:stCxn id="384" idx="2"/>
            <a:endCxn id="412" idx="0"/>
          </p:cNvCxnSpPr>
          <p:nvPr/>
        </p:nvCxnSpPr>
        <p:spPr>
          <a:xfrm rot="5400000">
            <a:off x="1091347" y="4633163"/>
            <a:ext cx="1278336" cy="3070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ector angular 583"/>
          <p:cNvCxnSpPr>
            <a:stCxn id="384" idx="2"/>
            <a:endCxn id="413" idx="0"/>
          </p:cNvCxnSpPr>
          <p:nvPr/>
        </p:nvCxnSpPr>
        <p:spPr>
          <a:xfrm rot="16200000" flipH="1">
            <a:off x="1592107" y="4439451"/>
            <a:ext cx="1278336" cy="6944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ector angular 583"/>
          <p:cNvCxnSpPr>
            <a:stCxn id="384" idx="2"/>
            <a:endCxn id="414" idx="0"/>
          </p:cNvCxnSpPr>
          <p:nvPr/>
        </p:nvCxnSpPr>
        <p:spPr>
          <a:xfrm rot="16200000" flipH="1">
            <a:off x="2130883" y="3900675"/>
            <a:ext cx="1296014" cy="17897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tángulo 160" descr="Nodo de tercer nivel" title="Nodo03"/>
          <p:cNvSpPr/>
          <p:nvPr/>
        </p:nvSpPr>
        <p:spPr>
          <a:xfrm>
            <a:off x="1895922" y="3465767"/>
            <a:ext cx="1185285" cy="31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rectas se cruzan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6" name="Conector recto 162"/>
          <p:cNvCxnSpPr>
            <a:stCxn id="409" idx="0"/>
            <a:endCxn id="380" idx="2"/>
          </p:cNvCxnSpPr>
          <p:nvPr/>
        </p:nvCxnSpPr>
        <p:spPr>
          <a:xfrm flipV="1">
            <a:off x="2482682" y="2903494"/>
            <a:ext cx="886" cy="1881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ector recto 162"/>
          <p:cNvCxnSpPr>
            <a:stCxn id="425" idx="0"/>
            <a:endCxn id="409" idx="2"/>
          </p:cNvCxnSpPr>
          <p:nvPr/>
        </p:nvCxnSpPr>
        <p:spPr>
          <a:xfrm flipH="1" flipV="1">
            <a:off x="2482682" y="3322493"/>
            <a:ext cx="5883" cy="143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CuadroTexto 617" descr="Conector entre nodos" title="conector"/>
          <p:cNvSpPr txBox="1"/>
          <p:nvPr/>
        </p:nvSpPr>
        <p:spPr>
          <a:xfrm>
            <a:off x="2696124" y="3938116"/>
            <a:ext cx="1171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forman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9" name="Rectángulo 584" descr="Nodo de tercer nivel" title="Nodo03"/>
          <p:cNvSpPr/>
          <p:nvPr/>
        </p:nvSpPr>
        <p:spPr>
          <a:xfrm>
            <a:off x="2779137" y="4286713"/>
            <a:ext cx="1008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plano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0" name="Conector recto 162"/>
          <p:cNvCxnSpPr>
            <a:stCxn id="429" idx="0"/>
            <a:endCxn id="428" idx="2"/>
          </p:cNvCxnSpPr>
          <p:nvPr/>
        </p:nvCxnSpPr>
        <p:spPr>
          <a:xfrm flipH="1" flipV="1">
            <a:off x="3281703" y="4168948"/>
            <a:ext cx="1434" cy="117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CuadroTexto 161" descr="Conector entre nodos" title="conector"/>
          <p:cNvSpPr txBox="1"/>
          <p:nvPr/>
        </p:nvSpPr>
        <p:spPr>
          <a:xfrm>
            <a:off x="6806005" y="2805530"/>
            <a:ext cx="1494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relacionan según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2" name="Rectángulo 76" descr="Nodo de cuarto nivel&#10;" title="Nodo04"/>
          <p:cNvSpPr/>
          <p:nvPr/>
        </p:nvSpPr>
        <p:spPr>
          <a:xfrm>
            <a:off x="6216559" y="3980263"/>
            <a:ext cx="1080000" cy="29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complementarios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3" name="Conector angular 67"/>
          <p:cNvCxnSpPr>
            <a:stCxn id="431" idx="2"/>
            <a:endCxn id="398" idx="0"/>
          </p:cNvCxnSpPr>
          <p:nvPr/>
        </p:nvCxnSpPr>
        <p:spPr>
          <a:xfrm rot="5400000">
            <a:off x="6779376" y="2444136"/>
            <a:ext cx="181428" cy="13658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ector angular 67"/>
          <p:cNvCxnSpPr>
            <a:stCxn id="398" idx="2"/>
            <a:endCxn id="402" idx="0"/>
          </p:cNvCxnSpPr>
          <p:nvPr/>
        </p:nvCxnSpPr>
        <p:spPr>
          <a:xfrm rot="5400000">
            <a:off x="5659158" y="3451276"/>
            <a:ext cx="496826" cy="559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onector angular 67"/>
          <p:cNvCxnSpPr>
            <a:stCxn id="398" idx="2"/>
            <a:endCxn id="432" idx="0"/>
          </p:cNvCxnSpPr>
          <p:nvPr/>
        </p:nvCxnSpPr>
        <p:spPr>
          <a:xfrm rot="16200000" flipH="1">
            <a:off x="6222943" y="3446647"/>
            <a:ext cx="497822" cy="56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Rectángulo 76" descr="Nodo de cuarto nivel&#10;" title="Nodo04"/>
          <p:cNvSpPr/>
          <p:nvPr/>
        </p:nvSpPr>
        <p:spPr>
          <a:xfrm>
            <a:off x="5129771" y="4473688"/>
            <a:ext cx="996441" cy="272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suman 180°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7" name="Rectángulo 76" descr="Nodo de cuarto nivel&#10;" title="Nodo04"/>
          <p:cNvSpPr/>
          <p:nvPr/>
        </p:nvSpPr>
        <p:spPr>
          <a:xfrm>
            <a:off x="10374939" y="3606334"/>
            <a:ext cx="576000" cy="444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edida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 de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90°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8" name="Conector recto 163"/>
          <p:cNvCxnSpPr>
            <a:stCxn id="436" idx="0"/>
            <a:endCxn id="402" idx="2"/>
          </p:cNvCxnSpPr>
          <p:nvPr/>
        </p:nvCxnSpPr>
        <p:spPr>
          <a:xfrm flipV="1">
            <a:off x="5627992" y="4251293"/>
            <a:ext cx="0" cy="222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ector recto 163"/>
          <p:cNvCxnSpPr>
            <a:stCxn id="437" idx="0"/>
            <a:endCxn id="452" idx="2"/>
          </p:cNvCxnSpPr>
          <p:nvPr/>
        </p:nvCxnSpPr>
        <p:spPr>
          <a:xfrm flipV="1">
            <a:off x="10662939" y="3454818"/>
            <a:ext cx="1847" cy="151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Rectángulo 218" descr="Nodo de tercer nivel" title="Nodo03"/>
          <p:cNvSpPr/>
          <p:nvPr/>
        </p:nvSpPr>
        <p:spPr>
          <a:xfrm>
            <a:off x="8754089" y="3207798"/>
            <a:ext cx="614157" cy="264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/>
              <a:t>posición</a:t>
            </a:r>
            <a:endParaRPr lang="es-CO" sz="900" dirty="0"/>
          </a:p>
        </p:txBody>
      </p:sp>
      <p:sp>
        <p:nvSpPr>
          <p:cNvPr id="441" name="Rectángulo 76" descr="Nodo de cuarto nivel&#10;" title="Nodo04"/>
          <p:cNvSpPr/>
          <p:nvPr/>
        </p:nvSpPr>
        <p:spPr>
          <a:xfrm>
            <a:off x="7434380" y="3960217"/>
            <a:ext cx="864000" cy="272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consecutivos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2" name="Rectángulo 76" descr="Nodo de cuarto nivel&#10;" title="Nodo04"/>
          <p:cNvSpPr/>
          <p:nvPr/>
        </p:nvSpPr>
        <p:spPr>
          <a:xfrm>
            <a:off x="8365900" y="3961213"/>
            <a:ext cx="864000" cy="29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adyacentes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ctángulo 76" descr="Nodo de cuarto nivel&#10;" title="Nodo04"/>
          <p:cNvSpPr/>
          <p:nvPr/>
        </p:nvSpPr>
        <p:spPr>
          <a:xfrm>
            <a:off x="7458430" y="4375808"/>
            <a:ext cx="783870" cy="927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ienen el vértice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comparten un lado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4" name="Rectángulo 76" descr="Nodo de cuarto nivel&#10;" title="Nodo04"/>
          <p:cNvSpPr/>
          <p:nvPr/>
        </p:nvSpPr>
        <p:spPr>
          <a:xfrm>
            <a:off x="8305800" y="4376803"/>
            <a:ext cx="965200" cy="943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consecutivos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suplementarios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5" name="Conector angular 61"/>
          <p:cNvCxnSpPr>
            <a:stCxn id="440" idx="2"/>
            <a:endCxn id="442" idx="0"/>
          </p:cNvCxnSpPr>
          <p:nvPr/>
        </p:nvCxnSpPr>
        <p:spPr>
          <a:xfrm rot="5400000">
            <a:off x="8685152" y="3585197"/>
            <a:ext cx="488764" cy="2632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ector angular 61"/>
          <p:cNvCxnSpPr>
            <a:stCxn id="440" idx="2"/>
            <a:endCxn id="448" idx="0"/>
          </p:cNvCxnSpPr>
          <p:nvPr/>
        </p:nvCxnSpPr>
        <p:spPr>
          <a:xfrm rot="16200000" flipH="1">
            <a:off x="9153197" y="3380419"/>
            <a:ext cx="495592" cy="6796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ector recto 83"/>
          <p:cNvCxnSpPr>
            <a:stCxn id="449" idx="0"/>
            <a:endCxn id="448" idx="2"/>
          </p:cNvCxnSpPr>
          <p:nvPr/>
        </p:nvCxnSpPr>
        <p:spPr>
          <a:xfrm flipH="1" flipV="1">
            <a:off x="9740819" y="4258121"/>
            <a:ext cx="3836" cy="125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tángulo 76" descr="Nodo de cuarto nivel&#10;" title="Nodo04"/>
          <p:cNvSpPr/>
          <p:nvPr/>
        </p:nvSpPr>
        <p:spPr>
          <a:xfrm>
            <a:off x="9308819" y="3968041"/>
            <a:ext cx="864000" cy="29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opuestos por el vértice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9" name="Rectángulo 76" descr="Nodo de cuarto nivel&#10;" title="Nodo04"/>
          <p:cNvSpPr/>
          <p:nvPr/>
        </p:nvSpPr>
        <p:spPr>
          <a:xfrm>
            <a:off x="9342368" y="4383631"/>
            <a:ext cx="804573" cy="9366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forman con dos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rectas que se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cruzan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" name="CuadroTexto 161" descr="Conector entre nodos" title="conector"/>
          <p:cNvSpPr txBox="1"/>
          <p:nvPr/>
        </p:nvSpPr>
        <p:spPr>
          <a:xfrm>
            <a:off x="10727656" y="2765536"/>
            <a:ext cx="1494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clasifican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1" name="Conector angular 67"/>
          <p:cNvCxnSpPr>
            <a:stCxn id="396" idx="2"/>
            <a:endCxn id="450" idx="0"/>
          </p:cNvCxnSpPr>
          <p:nvPr/>
        </p:nvCxnSpPr>
        <p:spPr>
          <a:xfrm rot="16200000" flipH="1">
            <a:off x="11366598" y="2657453"/>
            <a:ext cx="208214" cy="79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Rectángulo 218" descr="Nodo de tercer nivel" title="Nodo03"/>
          <p:cNvSpPr/>
          <p:nvPr/>
        </p:nvSpPr>
        <p:spPr>
          <a:xfrm>
            <a:off x="10357707" y="3190167"/>
            <a:ext cx="614157" cy="264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/>
              <a:t>agudo</a:t>
            </a:r>
            <a:endParaRPr lang="es-CO" sz="900" dirty="0"/>
          </a:p>
        </p:txBody>
      </p:sp>
      <p:sp>
        <p:nvSpPr>
          <p:cNvPr id="453" name="Rectángulo 218" descr="Nodo de tercer nivel" title="Nodo03"/>
          <p:cNvSpPr/>
          <p:nvPr/>
        </p:nvSpPr>
        <p:spPr>
          <a:xfrm>
            <a:off x="11045487" y="3190167"/>
            <a:ext cx="614157" cy="264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/>
              <a:t>recto</a:t>
            </a:r>
            <a:endParaRPr lang="es-CO" sz="900" dirty="0"/>
          </a:p>
        </p:txBody>
      </p:sp>
      <p:sp>
        <p:nvSpPr>
          <p:cNvPr id="454" name="Rectángulo 218" descr="Nodo de tercer nivel" title="Nodo03"/>
          <p:cNvSpPr/>
          <p:nvPr/>
        </p:nvSpPr>
        <p:spPr>
          <a:xfrm>
            <a:off x="11727524" y="3190167"/>
            <a:ext cx="614157" cy="264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/>
              <a:t>obtuso</a:t>
            </a:r>
            <a:endParaRPr lang="es-CO" sz="900" dirty="0"/>
          </a:p>
        </p:txBody>
      </p:sp>
      <p:sp>
        <p:nvSpPr>
          <p:cNvPr id="455" name="Rectángulo 218" descr="Nodo de tercer nivel" title="Nodo03"/>
          <p:cNvSpPr/>
          <p:nvPr/>
        </p:nvSpPr>
        <p:spPr>
          <a:xfrm>
            <a:off x="13066556" y="3191723"/>
            <a:ext cx="614157" cy="264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/>
              <a:t>cóncavo</a:t>
            </a:r>
            <a:endParaRPr lang="es-CO" sz="900" dirty="0"/>
          </a:p>
        </p:txBody>
      </p:sp>
      <p:sp>
        <p:nvSpPr>
          <p:cNvPr id="456" name="Rectángulo 218" descr="Nodo de tercer nivel" title="Nodo03"/>
          <p:cNvSpPr/>
          <p:nvPr/>
        </p:nvSpPr>
        <p:spPr>
          <a:xfrm>
            <a:off x="12400078" y="3195327"/>
            <a:ext cx="614157" cy="264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/>
              <a:t>convexo</a:t>
            </a:r>
            <a:endParaRPr lang="es-CO" sz="900" dirty="0"/>
          </a:p>
        </p:txBody>
      </p:sp>
      <p:sp>
        <p:nvSpPr>
          <p:cNvPr id="475" name="Rectángulo 76" descr="Nodo de cuarto nivel&#10;" title="Nodo04"/>
          <p:cNvSpPr/>
          <p:nvPr/>
        </p:nvSpPr>
        <p:spPr>
          <a:xfrm>
            <a:off x="11066392" y="3585814"/>
            <a:ext cx="576000" cy="452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edida 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90°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6" name="Conector recto 163"/>
          <p:cNvCxnSpPr>
            <a:stCxn id="475" idx="0"/>
            <a:endCxn id="453" idx="2"/>
          </p:cNvCxnSpPr>
          <p:nvPr/>
        </p:nvCxnSpPr>
        <p:spPr>
          <a:xfrm flipH="1" flipV="1">
            <a:off x="11352566" y="3454818"/>
            <a:ext cx="1826" cy="1309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Rectángulo 76" descr="Nodo de cuarto nivel&#10;" title="Nodo04"/>
          <p:cNvSpPr/>
          <p:nvPr/>
        </p:nvSpPr>
        <p:spPr>
          <a:xfrm>
            <a:off x="11746602" y="3570946"/>
            <a:ext cx="576000" cy="480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edida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 de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0" name="Conector recto 163"/>
          <p:cNvCxnSpPr>
            <a:stCxn id="479" idx="0"/>
            <a:endCxn id="454" idx="2"/>
          </p:cNvCxnSpPr>
          <p:nvPr/>
        </p:nvCxnSpPr>
        <p:spPr>
          <a:xfrm flipV="1">
            <a:off x="12034602" y="3454818"/>
            <a:ext cx="1" cy="116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ctángulo 76" descr="Nodo de cuarto nivel&#10;" title="Nodo04"/>
          <p:cNvSpPr/>
          <p:nvPr/>
        </p:nvSpPr>
        <p:spPr>
          <a:xfrm>
            <a:off x="13087461" y="3570946"/>
            <a:ext cx="576000" cy="65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 entre  180° y 360°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4" name="Conector recto 163"/>
          <p:cNvCxnSpPr>
            <a:stCxn id="483" idx="0"/>
            <a:endCxn id="455" idx="2"/>
          </p:cNvCxnSpPr>
          <p:nvPr/>
        </p:nvCxnSpPr>
        <p:spPr>
          <a:xfrm flipH="1" flipV="1">
            <a:off x="13373635" y="3456374"/>
            <a:ext cx="1826" cy="114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Rectángulo 76" descr="Nodo de cuarto nivel&#10;" title="Nodo04"/>
          <p:cNvSpPr/>
          <p:nvPr/>
        </p:nvSpPr>
        <p:spPr>
          <a:xfrm>
            <a:off x="12420983" y="3579453"/>
            <a:ext cx="576000" cy="65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 entre  0° y 180°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5" name="Conector recto 163"/>
          <p:cNvCxnSpPr>
            <a:stCxn id="491" idx="0"/>
            <a:endCxn id="456" idx="2"/>
          </p:cNvCxnSpPr>
          <p:nvPr/>
        </p:nvCxnSpPr>
        <p:spPr>
          <a:xfrm flipH="1" flipV="1">
            <a:off x="12707157" y="3459978"/>
            <a:ext cx="1826" cy="119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onector angular 67"/>
          <p:cNvCxnSpPr>
            <a:stCxn id="452" idx="0"/>
            <a:endCxn id="450" idx="2"/>
          </p:cNvCxnSpPr>
          <p:nvPr/>
        </p:nvCxnSpPr>
        <p:spPr>
          <a:xfrm rot="5400000" flipH="1" flipV="1">
            <a:off x="10972834" y="2688321"/>
            <a:ext cx="193799" cy="8098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onector angular 67"/>
          <p:cNvCxnSpPr>
            <a:stCxn id="453" idx="0"/>
            <a:endCxn id="450" idx="2"/>
          </p:cNvCxnSpPr>
          <p:nvPr/>
        </p:nvCxnSpPr>
        <p:spPr>
          <a:xfrm rot="5400000" flipH="1" flipV="1">
            <a:off x="11316724" y="3032211"/>
            <a:ext cx="193799" cy="1221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onector angular 67"/>
          <p:cNvCxnSpPr>
            <a:stCxn id="454" idx="0"/>
            <a:endCxn id="450" idx="2"/>
          </p:cNvCxnSpPr>
          <p:nvPr/>
        </p:nvCxnSpPr>
        <p:spPr>
          <a:xfrm rot="16200000" flipV="1">
            <a:off x="11657743" y="2813307"/>
            <a:ext cx="193799" cy="5599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Conector angular 67"/>
          <p:cNvCxnSpPr>
            <a:stCxn id="456" idx="0"/>
            <a:endCxn id="450" idx="2"/>
          </p:cNvCxnSpPr>
          <p:nvPr/>
        </p:nvCxnSpPr>
        <p:spPr>
          <a:xfrm rot="16200000" flipV="1">
            <a:off x="11991440" y="2479610"/>
            <a:ext cx="198959" cy="12324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onector angular 67"/>
          <p:cNvCxnSpPr>
            <a:stCxn id="455" idx="0"/>
            <a:endCxn id="450" idx="2"/>
          </p:cNvCxnSpPr>
          <p:nvPr/>
        </p:nvCxnSpPr>
        <p:spPr>
          <a:xfrm rot="16200000" flipV="1">
            <a:off x="12326481" y="2144569"/>
            <a:ext cx="195355" cy="1898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onector angular 67"/>
          <p:cNvCxnSpPr/>
          <p:nvPr/>
        </p:nvCxnSpPr>
        <p:spPr>
          <a:xfrm rot="16200000" flipV="1">
            <a:off x="13099529" y="937223"/>
            <a:ext cx="218984" cy="34591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tángulo 160" descr="Nodo de tercer nivel" title="Nodo03"/>
          <p:cNvSpPr/>
          <p:nvPr/>
        </p:nvSpPr>
        <p:spPr>
          <a:xfrm>
            <a:off x="14200228" y="3189710"/>
            <a:ext cx="1185285" cy="31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bisectriz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9" name="CuadroTexto 161" descr="Conector entre nodos" title="conector"/>
          <p:cNvSpPr txBox="1"/>
          <p:nvPr/>
        </p:nvSpPr>
        <p:spPr>
          <a:xfrm>
            <a:off x="14484335" y="2805530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1" name="Conector recto 163"/>
          <p:cNvCxnSpPr>
            <a:stCxn id="608" idx="0"/>
          </p:cNvCxnSpPr>
          <p:nvPr/>
        </p:nvCxnSpPr>
        <p:spPr>
          <a:xfrm flipV="1">
            <a:off x="14792871" y="3036362"/>
            <a:ext cx="2573" cy="1533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Rectángulo 168" descr="Nodo de tercer nivel" title="Nodo03"/>
          <p:cNvSpPr/>
          <p:nvPr/>
        </p:nvSpPr>
        <p:spPr>
          <a:xfrm>
            <a:off x="14201514" y="3647855"/>
            <a:ext cx="1185285" cy="84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al ángulo en dos ángulos congruentes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4" name="Conector recto 169"/>
          <p:cNvCxnSpPr>
            <a:stCxn id="613" idx="0"/>
            <a:endCxn id="608" idx="2"/>
          </p:cNvCxnSpPr>
          <p:nvPr/>
        </p:nvCxnSpPr>
        <p:spPr>
          <a:xfrm flipH="1" flipV="1">
            <a:off x="14792871" y="3505429"/>
            <a:ext cx="1286" cy="1424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Rectángulo 76" descr="Nodo de cuarto nivel&#10;" title="Nodo04"/>
          <p:cNvSpPr/>
          <p:nvPr/>
        </p:nvSpPr>
        <p:spPr>
          <a:xfrm>
            <a:off x="6266023" y="4471025"/>
            <a:ext cx="996441" cy="272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suman 90°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9" name="Conector recto 163"/>
          <p:cNvCxnSpPr>
            <a:stCxn id="617" idx="0"/>
            <a:endCxn id="432" idx="2"/>
          </p:cNvCxnSpPr>
          <p:nvPr/>
        </p:nvCxnSpPr>
        <p:spPr>
          <a:xfrm flipH="1" flipV="1">
            <a:off x="6756559" y="4270343"/>
            <a:ext cx="7685" cy="2006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78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1611</TotalTime>
  <Words>151</Words>
  <Application>Microsoft Macintosh PowerPoint</Application>
  <PresentationFormat>Personalizado</PresentationFormat>
  <Paragraphs>51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Juan Velasquez</cp:lastModifiedBy>
  <cp:revision>79</cp:revision>
  <cp:lastPrinted>2015-06-25T22:36:16Z</cp:lastPrinted>
  <dcterms:created xsi:type="dcterms:W3CDTF">2015-05-14T14:12:36Z</dcterms:created>
  <dcterms:modified xsi:type="dcterms:W3CDTF">2015-12-07T19:55:59Z</dcterms:modified>
</cp:coreProperties>
</file>