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03/06/2016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896983" y="29229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reales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267208" y="1334547"/>
            <a:ext cx="1135377" cy="607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campo ordenado y completo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endCxn id="130" idx="0"/>
          </p:cNvCxnSpPr>
          <p:nvPr/>
        </p:nvCxnSpPr>
        <p:spPr>
          <a:xfrm rot="10800000" flipV="1">
            <a:off x="1837249" y="768730"/>
            <a:ext cx="3150905" cy="1112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156005" y="204258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80017" y="238373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529101" y="294280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16200000" flipH="1">
            <a:off x="1018390" y="2872102"/>
            <a:ext cx="25020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65152" y="3338596"/>
            <a:ext cx="1114170" cy="707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estructura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aditiva o una estructura multiplicativa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294325" y="4876450"/>
            <a:ext cx="757442" cy="21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74497" y="5550260"/>
            <a:ext cx="1182207" cy="873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Distributiva de la multiplicación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207152" y="4493889"/>
            <a:ext cx="891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cumple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/>
          <p:nvPr/>
        </p:nvCxnSpPr>
        <p:spPr>
          <a:xfrm rot="5400000">
            <a:off x="951216" y="4157518"/>
            <a:ext cx="207448" cy="2505"/>
          </a:xfrm>
          <a:prstGeom prst="bentConnector3">
            <a:avLst>
              <a:gd name="adj1" fmla="val -13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/>
          <p:nvPr/>
        </p:nvCxnSpPr>
        <p:spPr>
          <a:xfrm rot="5400000">
            <a:off x="542912" y="4793606"/>
            <a:ext cx="159094" cy="1457"/>
          </a:xfrm>
          <a:prstGeom prst="bentConnector3">
            <a:avLst>
              <a:gd name="adj1" fmla="val 956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329400" y="5209269"/>
            <a:ext cx="547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1276032" y="87998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constituyen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305389" y="133808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la recta numérica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507365" y="2013513"/>
            <a:ext cx="708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la cual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5400000">
            <a:off x="3764694" y="1899982"/>
            <a:ext cx="234349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277470" y="2411236"/>
            <a:ext cx="1221772" cy="8477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número real le corresponde un punto en la recta y viceversa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</p:cNvCxnSpPr>
          <p:nvPr/>
        </p:nvCxnSpPr>
        <p:spPr>
          <a:xfrm rot="5400000">
            <a:off x="3774743" y="2330990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256" descr="Nodo de cuarto nivel&#10;" title="Nodo04"/>
          <p:cNvSpPr/>
          <p:nvPr/>
        </p:nvSpPr>
        <p:spPr>
          <a:xfrm>
            <a:off x="3488993" y="3901924"/>
            <a:ext cx="744788" cy="2359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3027491" y="4869312"/>
            <a:ext cx="1680542" cy="948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Abiertos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Cerrados [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Semiabiertos o 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emicerrados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Acotados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3302798" y="433337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5" name="Conector angular 264"/>
          <p:cNvCxnSpPr/>
          <p:nvPr/>
        </p:nvCxnSpPr>
        <p:spPr>
          <a:xfrm rot="16200000" flipV="1">
            <a:off x="3684769" y="4686695"/>
            <a:ext cx="336717" cy="3195"/>
          </a:xfrm>
          <a:prstGeom prst="bentConnector3">
            <a:avLst>
              <a:gd name="adj1" fmla="val -19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376132" y="84221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endCxn id="116" idx="0"/>
          </p:cNvCxnSpPr>
          <p:nvPr/>
        </p:nvCxnSpPr>
        <p:spPr>
          <a:xfrm rot="16200000" flipH="1">
            <a:off x="5889666" y="1245351"/>
            <a:ext cx="172105" cy="13361"/>
          </a:xfrm>
          <a:prstGeom prst="bentConnector3">
            <a:avLst>
              <a:gd name="adj1" fmla="val 1031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534663" y="1263260"/>
            <a:ext cx="1269425" cy="45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 e Ine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endCxn id="361" idx="0"/>
          </p:cNvCxnSpPr>
          <p:nvPr/>
        </p:nvCxnSpPr>
        <p:spPr>
          <a:xfrm>
            <a:off x="4988154" y="775504"/>
            <a:ext cx="3280734" cy="12628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722665" y="1945750"/>
            <a:ext cx="875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/>
          <p:nvPr/>
        </p:nvCxnSpPr>
        <p:spPr>
          <a:xfrm rot="5400000">
            <a:off x="8137641" y="1845518"/>
            <a:ext cx="2539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644047" y="2382829"/>
            <a:ext cx="1059363" cy="818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 expresiones con valor absoluto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707672" y="9017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solución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5253522" y="1338085"/>
            <a:ext cx="14577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 expansiones decimales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125" descr="Nodo de segundo nivel" title="Nodo02"/>
          <p:cNvSpPr/>
          <p:nvPr/>
        </p:nvSpPr>
        <p:spPr>
          <a:xfrm>
            <a:off x="2144245" y="2396767"/>
            <a:ext cx="977571" cy="5413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relaciones de orden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>
            <a:off x="1806157" y="2306029"/>
            <a:ext cx="811607" cy="806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1475527" y="1995802"/>
            <a:ext cx="143030" cy="621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quinto nivel" title="Nodo05"/>
          <p:cNvSpPr/>
          <p:nvPr/>
        </p:nvSpPr>
        <p:spPr>
          <a:xfrm>
            <a:off x="1418189" y="5125203"/>
            <a:ext cx="1019894" cy="90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 neutro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 aditivo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454135" y="4487991"/>
            <a:ext cx="522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163"/>
          <p:cNvCxnSpPr>
            <a:stCxn id="130" idx="2"/>
          </p:cNvCxnSpPr>
          <p:nvPr/>
        </p:nvCxnSpPr>
        <p:spPr>
          <a:xfrm rot="5400000">
            <a:off x="1730309" y="1215405"/>
            <a:ext cx="211526" cy="23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/>
          <p:nvPr/>
        </p:nvCxnSpPr>
        <p:spPr>
          <a:xfrm rot="5400000">
            <a:off x="1803659" y="2017297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/>
          <p:nvPr/>
        </p:nvCxnSpPr>
        <p:spPr>
          <a:xfrm rot="16200000" flipH="1">
            <a:off x="1081451" y="3196027"/>
            <a:ext cx="124966" cy="877"/>
          </a:xfrm>
          <a:prstGeom prst="bentConnector3">
            <a:avLst>
              <a:gd name="adj1" fmla="val 1595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/>
          <p:nvPr/>
        </p:nvCxnSpPr>
        <p:spPr>
          <a:xfrm rot="5400000">
            <a:off x="537485" y="5182128"/>
            <a:ext cx="159094" cy="1457"/>
          </a:xfrm>
          <a:prstGeom prst="bentConnector3">
            <a:avLst>
              <a:gd name="adj1" fmla="val 956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/>
          <p:nvPr/>
        </p:nvCxnSpPr>
        <p:spPr>
          <a:xfrm rot="5400000">
            <a:off x="534660" y="5469985"/>
            <a:ext cx="159094" cy="1457"/>
          </a:xfrm>
          <a:prstGeom prst="bentConnector3">
            <a:avLst>
              <a:gd name="adj1" fmla="val 956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>
            <a:off x="1054889" y="4264166"/>
            <a:ext cx="663332" cy="2097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endCxn id="75" idx="0"/>
          </p:cNvCxnSpPr>
          <p:nvPr/>
        </p:nvCxnSpPr>
        <p:spPr>
          <a:xfrm rot="10800000" flipV="1">
            <a:off x="652744" y="4260805"/>
            <a:ext cx="400944" cy="23308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2196565" y="3051325"/>
            <a:ext cx="801606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ángulo 367" descr="Nodo de tercer nivel" title="Nodo03"/>
          <p:cNvSpPr/>
          <p:nvPr/>
        </p:nvSpPr>
        <p:spPr>
          <a:xfrm>
            <a:off x="2196565" y="3435766"/>
            <a:ext cx="913388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2279255" y="3899688"/>
            <a:ext cx="604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ángulo 369" descr="Nodo de quinto nivel" title="Nodo05"/>
          <p:cNvSpPr/>
          <p:nvPr/>
        </p:nvSpPr>
        <p:spPr>
          <a:xfrm>
            <a:off x="2132344" y="4248036"/>
            <a:ext cx="1085734" cy="561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Monotonía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Arquimediana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Tricotomía</a:t>
            </a:r>
          </a:p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3339586" y="3412863"/>
            <a:ext cx="97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 que permite definir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 Box 49"/>
          <p:cNvSpPr txBox="1">
            <a:spLocks noChangeArrowheads="1"/>
          </p:cNvSpPr>
          <p:nvPr/>
        </p:nvSpPr>
        <p:spPr bwMode="auto">
          <a:xfrm>
            <a:off x="5507304" y="1894224"/>
            <a:ext cx="923467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4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s-CO" altLang="es-CO" sz="900" dirty="0">
                <a:cs typeface="Arial" panose="020B0604020202020204" pitchFamily="34" charset="0"/>
              </a:rPr>
              <a:t>puede </a:t>
            </a:r>
            <a:r>
              <a:rPr lang="es-CO" altLang="es-CO" sz="900" dirty="0" smtClean="0">
                <a:cs typeface="Arial" panose="020B0604020202020204" pitchFamily="34" charset="0"/>
              </a:rPr>
              <a:t>tener</a:t>
            </a:r>
            <a:endParaRPr lang="es-CO" altLang="es-CO" sz="900" dirty="0">
              <a:cs typeface="Arial" panose="020B0604020202020204" pitchFamily="34" charset="0"/>
            </a:endParaRPr>
          </a:p>
        </p:txBody>
      </p:sp>
      <p:cxnSp>
        <p:nvCxnSpPr>
          <p:cNvPr id="386" name="AutoShape 77"/>
          <p:cNvCxnSpPr>
            <a:cxnSpLocks noChangeShapeType="1"/>
            <a:endCxn id="216" idx="0"/>
          </p:cNvCxnSpPr>
          <p:nvPr/>
        </p:nvCxnSpPr>
        <p:spPr bwMode="auto">
          <a:xfrm rot="10800000" flipV="1">
            <a:off x="3867762" y="1162705"/>
            <a:ext cx="2101276" cy="17537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" name="Conector angular 389"/>
          <p:cNvCxnSpPr/>
          <p:nvPr/>
        </p:nvCxnSpPr>
        <p:spPr>
          <a:xfrm rot="16200000" flipH="1">
            <a:off x="2541507" y="3291607"/>
            <a:ext cx="124966" cy="877"/>
          </a:xfrm>
          <a:prstGeom prst="bentConnector3">
            <a:avLst>
              <a:gd name="adj1" fmla="val 1595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angular 390"/>
          <p:cNvCxnSpPr/>
          <p:nvPr/>
        </p:nvCxnSpPr>
        <p:spPr>
          <a:xfrm rot="5400000">
            <a:off x="2520430" y="4163825"/>
            <a:ext cx="159094" cy="1457"/>
          </a:xfrm>
          <a:prstGeom prst="bentConnector3">
            <a:avLst>
              <a:gd name="adj1" fmla="val 956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>
            <a:stCxn id="157" idx="2"/>
          </p:cNvCxnSpPr>
          <p:nvPr/>
        </p:nvCxnSpPr>
        <p:spPr>
          <a:xfrm rot="5400000">
            <a:off x="1508563" y="4910082"/>
            <a:ext cx="41329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/>
          <p:nvPr/>
        </p:nvCxnSpPr>
        <p:spPr>
          <a:xfrm rot="5400000">
            <a:off x="4911598" y="85071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16200000" flipH="1">
            <a:off x="4900564" y="1095876"/>
            <a:ext cx="139049" cy="1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ángulo 395" descr="Nodo de segundo nivel" title="Nodo02"/>
          <p:cNvSpPr/>
          <p:nvPr/>
        </p:nvSpPr>
        <p:spPr>
          <a:xfrm>
            <a:off x="4901167" y="2418871"/>
            <a:ext cx="1128400" cy="5756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expansión decimal periódica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Rectángulo 396" descr="Nodo de segundo nivel" title="Nodo02"/>
          <p:cNvSpPr/>
          <p:nvPr/>
        </p:nvSpPr>
        <p:spPr>
          <a:xfrm>
            <a:off x="6185221" y="2421601"/>
            <a:ext cx="1128400" cy="5756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expansión decimal no periódica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CuadroTexto 397" descr="Conector entre nodos" title="conector"/>
          <p:cNvSpPr txBox="1"/>
          <p:nvPr/>
        </p:nvSpPr>
        <p:spPr>
          <a:xfrm>
            <a:off x="5053201" y="3165582"/>
            <a:ext cx="976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conforman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Rectángulo 398" descr="Nodo de cuarto nivel&#10;" title="Nodo04"/>
          <p:cNvSpPr/>
          <p:nvPr/>
        </p:nvSpPr>
        <p:spPr>
          <a:xfrm>
            <a:off x="5102874" y="3536704"/>
            <a:ext cx="917289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números racionales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CuadroTexto 399" descr="Conector entre nodos" title="conector"/>
          <p:cNvSpPr txBox="1"/>
          <p:nvPr/>
        </p:nvSpPr>
        <p:spPr>
          <a:xfrm>
            <a:off x="7727045" y="3337663"/>
            <a:ext cx="97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cuyas soluciones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Rectángulo 400" descr="Nodo de cuarto nivel&#10;" title="Nodo04"/>
          <p:cNvSpPr/>
          <p:nvPr/>
        </p:nvSpPr>
        <p:spPr>
          <a:xfrm>
            <a:off x="6281388" y="3513243"/>
            <a:ext cx="1122431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números irracionales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CuadroTexto 401" descr="Conector entre nodos" title="conector"/>
          <p:cNvSpPr txBox="1"/>
          <p:nvPr/>
        </p:nvSpPr>
        <p:spPr>
          <a:xfrm>
            <a:off x="4968506" y="403445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Rectángulo 402" descr="Nodo de quinto nivel" title="Nodo05"/>
          <p:cNvSpPr/>
          <p:nvPr/>
        </p:nvSpPr>
        <p:spPr>
          <a:xfrm>
            <a:off x="4896196" y="4378275"/>
            <a:ext cx="1139438" cy="49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pueden escribir como fracción de números enteros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CuadroTexto 403" descr="Conector entre nodos" title="conector"/>
          <p:cNvSpPr txBox="1"/>
          <p:nvPr/>
        </p:nvSpPr>
        <p:spPr>
          <a:xfrm>
            <a:off x="6200544" y="402243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Rectángulo 404" descr="Nodo de quinto nivel" title="Nodo05"/>
          <p:cNvSpPr/>
          <p:nvPr/>
        </p:nvSpPr>
        <p:spPr>
          <a:xfrm>
            <a:off x="6298112" y="4378275"/>
            <a:ext cx="1137512" cy="689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pueden escribir como fracción de números enteros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tángulo 411" descr="Nodo de quinto nivel" title="Nodo05"/>
          <p:cNvSpPr/>
          <p:nvPr/>
        </p:nvSpPr>
        <p:spPr>
          <a:xfrm>
            <a:off x="7686277" y="3890223"/>
            <a:ext cx="1057902" cy="5685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de números reales e intervalos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6" name="Conector angular 415"/>
          <p:cNvCxnSpPr/>
          <p:nvPr/>
        </p:nvCxnSpPr>
        <p:spPr>
          <a:xfrm rot="5400000">
            <a:off x="2522092" y="3863732"/>
            <a:ext cx="159094" cy="1457"/>
          </a:xfrm>
          <a:prstGeom prst="bentConnector3">
            <a:avLst>
              <a:gd name="adj1" fmla="val 956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angular 417"/>
          <p:cNvCxnSpPr/>
          <p:nvPr/>
        </p:nvCxnSpPr>
        <p:spPr>
          <a:xfrm rot="5400000">
            <a:off x="3778592" y="3337103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422"/>
          <p:cNvCxnSpPr/>
          <p:nvPr/>
        </p:nvCxnSpPr>
        <p:spPr>
          <a:xfrm rot="5400000">
            <a:off x="3768083" y="3816791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AutoShape 77"/>
          <p:cNvCxnSpPr>
            <a:cxnSpLocks noChangeShapeType="1"/>
            <a:stCxn id="397" idx="0"/>
          </p:cNvCxnSpPr>
          <p:nvPr/>
        </p:nvCxnSpPr>
        <p:spPr bwMode="auto">
          <a:xfrm rot="16200000" flipH="1" flipV="1">
            <a:off x="6066941" y="1740039"/>
            <a:ext cx="919" cy="1364041"/>
          </a:xfrm>
          <a:prstGeom prst="bentConnector4">
            <a:avLst>
              <a:gd name="adj1" fmla="val -16222742"/>
              <a:gd name="adj2" fmla="val 90792"/>
            </a:avLst>
          </a:prstGeom>
          <a:noFill/>
          <a:ln w="127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4" name="Conector angular 433"/>
          <p:cNvCxnSpPr/>
          <p:nvPr/>
        </p:nvCxnSpPr>
        <p:spPr>
          <a:xfrm rot="5400000">
            <a:off x="5895755" y="1863419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/>
          <p:nvPr/>
        </p:nvCxnSpPr>
        <p:spPr>
          <a:xfrm rot="5400000">
            <a:off x="5898029" y="2182685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angular 437"/>
          <p:cNvCxnSpPr/>
          <p:nvPr/>
        </p:nvCxnSpPr>
        <p:spPr>
          <a:xfrm rot="5400000">
            <a:off x="5420658" y="3089248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angular 438"/>
          <p:cNvCxnSpPr/>
          <p:nvPr/>
        </p:nvCxnSpPr>
        <p:spPr>
          <a:xfrm rot="5400000">
            <a:off x="5420656" y="3451012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/>
          <p:nvPr/>
        </p:nvCxnSpPr>
        <p:spPr>
          <a:xfrm rot="5400000">
            <a:off x="5411918" y="3987684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angular 440"/>
          <p:cNvCxnSpPr/>
          <p:nvPr/>
        </p:nvCxnSpPr>
        <p:spPr>
          <a:xfrm rot="5400000">
            <a:off x="5411783" y="4289348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CuadroTexto 441" descr="Conector entre nodos" title="conector"/>
          <p:cNvSpPr txBox="1"/>
          <p:nvPr/>
        </p:nvSpPr>
        <p:spPr>
          <a:xfrm>
            <a:off x="6298111" y="3165582"/>
            <a:ext cx="1105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3" name="Conector angular 442"/>
          <p:cNvCxnSpPr/>
          <p:nvPr/>
        </p:nvCxnSpPr>
        <p:spPr>
          <a:xfrm rot="5400000">
            <a:off x="6662642" y="3094918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angular 443"/>
          <p:cNvCxnSpPr/>
          <p:nvPr/>
        </p:nvCxnSpPr>
        <p:spPr>
          <a:xfrm rot="5400000">
            <a:off x="6662641" y="3426597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angular 444"/>
          <p:cNvCxnSpPr/>
          <p:nvPr/>
        </p:nvCxnSpPr>
        <p:spPr>
          <a:xfrm rot="5400000">
            <a:off x="6668376" y="3955685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/>
          <p:nvPr/>
        </p:nvCxnSpPr>
        <p:spPr>
          <a:xfrm rot="5400000">
            <a:off x="6666483" y="4282374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/>
          <p:nvPr/>
        </p:nvCxnSpPr>
        <p:spPr>
          <a:xfrm rot="5400000">
            <a:off x="8181401" y="1179031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 angular 460"/>
          <p:cNvCxnSpPr/>
          <p:nvPr/>
        </p:nvCxnSpPr>
        <p:spPr>
          <a:xfrm rot="5400000">
            <a:off x="8141062" y="2251231"/>
            <a:ext cx="2539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angular 461"/>
          <p:cNvCxnSpPr/>
          <p:nvPr/>
        </p:nvCxnSpPr>
        <p:spPr>
          <a:xfrm rot="5400000">
            <a:off x="8198487" y="3296216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ector angular 462"/>
          <p:cNvCxnSpPr/>
          <p:nvPr/>
        </p:nvCxnSpPr>
        <p:spPr>
          <a:xfrm rot="5400000">
            <a:off x="8189262" y="3794761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ector angular 464"/>
          <p:cNvCxnSpPr/>
          <p:nvPr/>
        </p:nvCxnSpPr>
        <p:spPr>
          <a:xfrm rot="16200000" flipH="1">
            <a:off x="4909393" y="705400"/>
            <a:ext cx="139049" cy="1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ctor angular 465"/>
          <p:cNvCxnSpPr/>
          <p:nvPr/>
        </p:nvCxnSpPr>
        <p:spPr>
          <a:xfrm rot="5400000">
            <a:off x="2537489" y="3005791"/>
            <a:ext cx="159094" cy="1457"/>
          </a:xfrm>
          <a:prstGeom prst="bentConnector3">
            <a:avLst>
              <a:gd name="adj1" fmla="val 956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angular 469"/>
          <p:cNvCxnSpPr/>
          <p:nvPr/>
        </p:nvCxnSpPr>
        <p:spPr>
          <a:xfrm rot="5400000">
            <a:off x="3768081" y="4224499"/>
            <a:ext cx="1732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</TotalTime>
  <Words>173</Words>
  <Application>Microsoft Office PowerPoint</Application>
  <PresentationFormat>Carta (216 x 279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Microsoft YaHei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47</cp:revision>
  <cp:lastPrinted>2015-06-25T22:36:16Z</cp:lastPrinted>
  <dcterms:created xsi:type="dcterms:W3CDTF">2015-05-14T14:12:36Z</dcterms:created>
  <dcterms:modified xsi:type="dcterms:W3CDTF">2016-06-03T20:17:44Z</dcterms:modified>
</cp:coreProperties>
</file>