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Identidades notables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65486" y="885646"/>
            <a:ext cx="151456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El caso general: Binomio de Newton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049884" y="-1095979"/>
            <a:ext cx="174599" cy="322882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961553" y="138743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Definido como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491763" y="1356432"/>
            <a:ext cx="6201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ángulo 43" descr="Nodo de segundo nivel" title="Nodo02"/>
              <p:cNvSpPr/>
              <p:nvPr/>
            </p:nvSpPr>
            <p:spPr>
              <a:xfrm>
                <a:off x="815152" y="1707870"/>
                <a:ext cx="1437174" cy="32815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05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O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05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105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O" sz="105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105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CO" sz="105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CO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1050" dirty="0" smtClean="0">
                    <a:solidFill>
                      <a:schemeClr val="bg1"/>
                    </a:solidFill>
                  </a:rPr>
                  <a:t> 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05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05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105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O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105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CO" sz="105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CO" sz="105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sz="105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ángulo 43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52" y="1707870"/>
                <a:ext cx="1437174" cy="328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angular 44"/>
          <p:cNvCxnSpPr>
            <a:stCxn id="19" idx="2"/>
          </p:cNvCxnSpPr>
          <p:nvPr/>
        </p:nvCxnSpPr>
        <p:spPr>
          <a:xfrm rot="5400000">
            <a:off x="1459332" y="1678202"/>
            <a:ext cx="123369" cy="35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990764" y="304056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Por ejemplo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159" idx="3"/>
            <a:endCxn id="67" idx="0"/>
          </p:cNvCxnSpPr>
          <p:nvPr/>
        </p:nvCxnSpPr>
        <p:spPr>
          <a:xfrm>
            <a:off x="2101377" y="2745970"/>
            <a:ext cx="447974" cy="2945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ángulo 71" descr="Nodo de tercer nivel" title="Nodo03"/>
              <p:cNvSpPr/>
              <p:nvPr/>
            </p:nvSpPr>
            <p:spPr>
              <a:xfrm>
                <a:off x="1840079" y="3486952"/>
                <a:ext cx="1404532" cy="255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9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ángulo 71" descr="Nodo de tercer nivel" title="Nodo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79" y="3486952"/>
                <a:ext cx="1404532" cy="255867"/>
              </a:xfrm>
              <a:prstGeom prst="rect">
                <a:avLst/>
              </a:prstGeom>
              <a:blipFill rotWithShape="0">
                <a:blip r:embed="rId3"/>
                <a:stretch>
                  <a:fillRect t="-2273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ángulo 72" descr="Nodo de cuarto nivel&#10;" title="Nodo04"/>
          <p:cNvSpPr/>
          <p:nvPr/>
        </p:nvSpPr>
        <p:spPr>
          <a:xfrm>
            <a:off x="1943411" y="3885938"/>
            <a:ext cx="1197868" cy="66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1, 3, 3, 1 son los términos de la fila 3 del triángulo de Pascal.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2438070" y="3375671"/>
            <a:ext cx="215556" cy="70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3" idx="0"/>
          </p:cNvCxnSpPr>
          <p:nvPr/>
        </p:nvCxnSpPr>
        <p:spPr>
          <a:xfrm rot="5400000">
            <a:off x="2470786" y="3814378"/>
            <a:ext cx="14311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961553" y="60573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denomina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498230" y="861106"/>
            <a:ext cx="4907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5426838" y="891644"/>
            <a:ext cx="2432059" cy="433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de las que se sabe su resultado por simple inspección</a:t>
            </a:r>
            <a:endParaRPr lang="es-ES" sz="1200" b="1" dirty="0"/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5611841" y="-429108"/>
            <a:ext cx="164617" cy="18851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080605" y="138718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clasifican en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6611472" y="1355792"/>
            <a:ext cx="61746" cy="1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3952619" y="1833216"/>
            <a:ext cx="1369304" cy="1897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Productos notables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337" idx="2"/>
            <a:endCxn id="276" idx="0"/>
          </p:cNvCxnSpPr>
          <p:nvPr/>
        </p:nvCxnSpPr>
        <p:spPr>
          <a:xfrm rot="16200000" flipH="1">
            <a:off x="7087347" y="1172493"/>
            <a:ext cx="205011" cy="10960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179298" y="215458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Tales como</a:t>
            </a:r>
            <a:endParaRPr lang="es-ES" sz="900" dirty="0"/>
          </a:p>
        </p:txBody>
      </p:sp>
      <p:cxnSp>
        <p:nvCxnSpPr>
          <p:cNvPr id="342" name="Conector angular 341"/>
          <p:cNvCxnSpPr>
            <a:stCxn id="276" idx="2"/>
            <a:endCxn id="341" idx="0"/>
          </p:cNvCxnSpPr>
          <p:nvPr/>
        </p:nvCxnSpPr>
        <p:spPr>
          <a:xfrm rot="16200000" flipH="1">
            <a:off x="7665511" y="2082213"/>
            <a:ext cx="14474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Rectángulo 342" descr="Nodo de tercer nivel" title="Nodo03"/>
              <p:cNvSpPr/>
              <p:nvPr/>
            </p:nvSpPr>
            <p:spPr>
              <a:xfrm>
                <a:off x="6525995" y="2644631"/>
                <a:ext cx="691509" cy="3434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3" name="Rectángulo 342" descr="Nodo de tercer nivel" title="Nodo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995" y="2644631"/>
                <a:ext cx="691509" cy="343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" name="Rectángulo 343" descr="Nodo de cuarto nivel&#10;" title="Nodo04"/>
          <p:cNvSpPr/>
          <p:nvPr/>
        </p:nvSpPr>
        <p:spPr>
          <a:xfrm>
            <a:off x="6076334" y="3259716"/>
            <a:ext cx="979221" cy="50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cumple para cualquier entero positivo </a:t>
            </a:r>
            <a:r>
              <a:rPr lang="es-ES" sz="900" i="1" dirty="0" smtClean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7175215" y="2081960"/>
            <a:ext cx="259207" cy="8661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4" idx="0"/>
          </p:cNvCxnSpPr>
          <p:nvPr/>
        </p:nvCxnSpPr>
        <p:spPr>
          <a:xfrm rot="5400000">
            <a:off x="6583026" y="2970992"/>
            <a:ext cx="271644" cy="3058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4" idx="2"/>
            <a:endCxn id="405" idx="0"/>
          </p:cNvCxnSpPr>
          <p:nvPr/>
        </p:nvCxnSpPr>
        <p:spPr>
          <a:xfrm rot="5400000">
            <a:off x="6468816" y="3860305"/>
            <a:ext cx="19425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075485" y="59575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6607255" y="856030"/>
            <a:ext cx="65059" cy="61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ángulo 126" descr="Nodo de tercer nivel" title="Nodo03"/>
              <p:cNvSpPr/>
              <p:nvPr/>
            </p:nvSpPr>
            <p:spPr>
              <a:xfrm>
                <a:off x="1822824" y="4911241"/>
                <a:ext cx="1427909" cy="275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O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s-CO" sz="9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O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Rectángulo 126" descr="Nodo de tercer nivel" title="Nodo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824" y="4911241"/>
                <a:ext cx="1427909" cy="275670"/>
              </a:xfrm>
              <a:prstGeom prst="rect">
                <a:avLst/>
              </a:prstGeom>
              <a:blipFill rotWithShape="0">
                <a:blip r:embed="rId5"/>
                <a:stretch>
                  <a:fillRect b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ángulo 134" descr="Nodo de cuarto nivel&#10;" title="Nodo04"/>
          <p:cNvSpPr/>
          <p:nvPr/>
        </p:nvSpPr>
        <p:spPr>
          <a:xfrm>
            <a:off x="1348829" y="5941184"/>
            <a:ext cx="933775" cy="49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Los signos en el desarrollo son alternados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8" name="Rectángulo 137" descr="Nodo de cuarto nivel&#10;" title="Nodo04"/>
          <p:cNvSpPr/>
          <p:nvPr/>
        </p:nvSpPr>
        <p:spPr>
          <a:xfrm>
            <a:off x="1339048" y="5375942"/>
            <a:ext cx="962468" cy="487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Todos los signos del desarrollo son positivos.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9" name="Conector angular 138"/>
          <p:cNvCxnSpPr>
            <a:stCxn id="67" idx="1"/>
            <a:endCxn id="127" idx="1"/>
          </p:cNvCxnSpPr>
          <p:nvPr/>
        </p:nvCxnSpPr>
        <p:spPr>
          <a:xfrm rot="10800000" flipV="1">
            <a:off x="1822824" y="3155978"/>
            <a:ext cx="167940" cy="1893098"/>
          </a:xfrm>
          <a:prstGeom prst="bentConnector3">
            <a:avLst>
              <a:gd name="adj1" fmla="val 2361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35" idx="3"/>
            <a:endCxn id="127" idx="2"/>
          </p:cNvCxnSpPr>
          <p:nvPr/>
        </p:nvCxnSpPr>
        <p:spPr>
          <a:xfrm flipV="1">
            <a:off x="2282604" y="5186911"/>
            <a:ext cx="254175" cy="999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138" idx="3"/>
            <a:endCxn id="127" idx="2"/>
          </p:cNvCxnSpPr>
          <p:nvPr/>
        </p:nvCxnSpPr>
        <p:spPr>
          <a:xfrm flipV="1">
            <a:off x="2301516" y="5186911"/>
            <a:ext cx="235263" cy="4329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 descr="Conector entre nodos" title="conector"/>
          <p:cNvSpPr txBox="1"/>
          <p:nvPr/>
        </p:nvSpPr>
        <p:spPr>
          <a:xfrm>
            <a:off x="978946" y="2120472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desarrolla usando el</a:t>
            </a:r>
            <a:endParaRPr lang="es-ES" sz="900" dirty="0"/>
          </a:p>
        </p:txBody>
      </p:sp>
      <p:sp>
        <p:nvSpPr>
          <p:cNvPr id="159" name="Rectángulo 158" descr="Nodo de tercer nivel" title="Nodo03"/>
          <p:cNvSpPr/>
          <p:nvPr/>
        </p:nvSpPr>
        <p:spPr>
          <a:xfrm>
            <a:off x="978946" y="257424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Triángulo de Pascal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4" name="Rectángulo 173" descr="Nodo de cuarto nivel&#10;" title="Nodo04"/>
          <p:cNvSpPr/>
          <p:nvPr/>
        </p:nvSpPr>
        <p:spPr>
          <a:xfrm>
            <a:off x="213293" y="3166702"/>
            <a:ext cx="1104386" cy="52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punta del triángulo es uno.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5" name="Rectángulo 174" descr="Nodo de cuarto nivel&#10;" title="Nodo04"/>
          <p:cNvSpPr/>
          <p:nvPr/>
        </p:nvSpPr>
        <p:spPr>
          <a:xfrm>
            <a:off x="229150" y="3792505"/>
            <a:ext cx="1104386" cy="52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primer y último término en cada fila es 1.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6" name="Rectángulo 175" descr="Nodo de cuarto nivel&#10;" title="Nodo04"/>
          <p:cNvSpPr/>
          <p:nvPr/>
        </p:nvSpPr>
        <p:spPr>
          <a:xfrm>
            <a:off x="229150" y="4426140"/>
            <a:ext cx="1104386" cy="52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Cada término es la suma de los dos términos de la fila anterior.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76" name="Rectángulo 275" descr="Nodo de segundo nivel" title="Nodo02"/>
          <p:cNvSpPr/>
          <p:nvPr/>
        </p:nvSpPr>
        <p:spPr>
          <a:xfrm>
            <a:off x="7073022" y="1823031"/>
            <a:ext cx="1329724" cy="1868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Cocientes notables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77" name="Conector angular 276"/>
          <p:cNvCxnSpPr>
            <a:stCxn id="337" idx="2"/>
            <a:endCxn id="276" idx="0"/>
          </p:cNvCxnSpPr>
          <p:nvPr/>
        </p:nvCxnSpPr>
        <p:spPr>
          <a:xfrm rot="16200000" flipH="1">
            <a:off x="7087347" y="1172493"/>
            <a:ext cx="205011" cy="10960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4078538" y="216651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Tales como</a:t>
            </a:r>
            <a:endParaRPr lang="es-ES" sz="900" dirty="0"/>
          </a:p>
        </p:txBody>
      </p:sp>
      <p:cxnSp>
        <p:nvCxnSpPr>
          <p:cNvPr id="314" name="Conector angular 313"/>
          <p:cNvCxnSpPr>
            <a:stCxn id="44" idx="2"/>
            <a:endCxn id="157" idx="0"/>
          </p:cNvCxnSpPr>
          <p:nvPr/>
        </p:nvCxnSpPr>
        <p:spPr>
          <a:xfrm rot="16200000" flipH="1">
            <a:off x="1493414" y="2076352"/>
            <a:ext cx="84445" cy="37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>
            <a:stCxn id="157" idx="2"/>
            <a:endCxn id="159" idx="0"/>
          </p:cNvCxnSpPr>
          <p:nvPr/>
        </p:nvCxnSpPr>
        <p:spPr>
          <a:xfrm rot="16200000" flipH="1">
            <a:off x="1496625" y="2530711"/>
            <a:ext cx="84445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angular 320"/>
          <p:cNvCxnSpPr>
            <a:stCxn id="159" idx="1"/>
            <a:endCxn id="174" idx="1"/>
          </p:cNvCxnSpPr>
          <p:nvPr/>
        </p:nvCxnSpPr>
        <p:spPr>
          <a:xfrm rot="10800000" flipV="1">
            <a:off x="213294" y="2745970"/>
            <a:ext cx="765653" cy="681750"/>
          </a:xfrm>
          <a:prstGeom prst="bentConnector3">
            <a:avLst>
              <a:gd name="adj1" fmla="val 1298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159" idx="1"/>
            <a:endCxn id="175" idx="1"/>
          </p:cNvCxnSpPr>
          <p:nvPr/>
        </p:nvCxnSpPr>
        <p:spPr>
          <a:xfrm rot="10800000" flipV="1">
            <a:off x="229150" y="2745969"/>
            <a:ext cx="749796" cy="1307553"/>
          </a:xfrm>
          <a:prstGeom prst="bentConnector3">
            <a:avLst>
              <a:gd name="adj1" fmla="val 1304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angular 327"/>
          <p:cNvCxnSpPr>
            <a:stCxn id="159" idx="1"/>
            <a:endCxn id="176" idx="1"/>
          </p:cNvCxnSpPr>
          <p:nvPr/>
        </p:nvCxnSpPr>
        <p:spPr>
          <a:xfrm rot="10800000" flipV="1">
            <a:off x="229150" y="2745970"/>
            <a:ext cx="749796" cy="1941188"/>
          </a:xfrm>
          <a:prstGeom prst="bentConnector3">
            <a:avLst>
              <a:gd name="adj1" fmla="val 1304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Rectángulo 368" descr="Nodo de tercer nivel" title="Nodo03"/>
              <p:cNvSpPr/>
              <p:nvPr/>
            </p:nvSpPr>
            <p:spPr>
              <a:xfrm>
                <a:off x="7412391" y="2661548"/>
                <a:ext cx="611304" cy="3434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9" name="Rectángulo 368" descr="Nodo de tercer nivel" title="Nodo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391" y="2661548"/>
                <a:ext cx="611304" cy="343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Rectángulo 369" descr="Nodo de tercer nivel" title="Nodo03"/>
              <p:cNvSpPr/>
              <p:nvPr/>
            </p:nvSpPr>
            <p:spPr>
              <a:xfrm>
                <a:off x="8369447" y="2641517"/>
                <a:ext cx="691509" cy="3434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0" name="Rectángulo 369" descr="Nodo de tercer nivel" title="Nodo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447" y="2641517"/>
                <a:ext cx="691509" cy="343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Rectángulo 377" descr="Nodo de cuarto nivel&#10;" title="Nodo04"/>
          <p:cNvSpPr/>
          <p:nvPr/>
        </p:nvSpPr>
        <p:spPr>
          <a:xfrm>
            <a:off x="7320098" y="3284886"/>
            <a:ext cx="815732" cy="403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cumple si </a:t>
            </a:r>
            <a:r>
              <a:rPr lang="es-ES" sz="900" i="1" dirty="0" smtClean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 es un número par.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79" name="Rectángulo 378" descr="Nodo de cuarto nivel&#10;" title="Nodo04"/>
          <p:cNvSpPr/>
          <p:nvPr/>
        </p:nvSpPr>
        <p:spPr>
          <a:xfrm>
            <a:off x="8250284" y="3258909"/>
            <a:ext cx="929834" cy="403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Solo se cumple si </a:t>
            </a:r>
            <a:r>
              <a:rPr lang="es-ES" sz="900" i="1" dirty="0" smtClean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 es un número impar.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80" name="Conector angular 379"/>
          <p:cNvCxnSpPr>
            <a:stCxn id="369" idx="2"/>
            <a:endCxn id="378" idx="0"/>
          </p:cNvCxnSpPr>
          <p:nvPr/>
        </p:nvCxnSpPr>
        <p:spPr>
          <a:xfrm rot="16200000" flipH="1">
            <a:off x="7583055" y="3139976"/>
            <a:ext cx="279897" cy="99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>
            <a:stCxn id="370" idx="2"/>
            <a:endCxn id="379" idx="0"/>
          </p:cNvCxnSpPr>
          <p:nvPr/>
        </p:nvCxnSpPr>
        <p:spPr>
          <a:xfrm rot="5400000">
            <a:off x="8578227" y="3121933"/>
            <a:ext cx="2739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>
            <a:stCxn id="341" idx="2"/>
            <a:endCxn id="369" idx="0"/>
          </p:cNvCxnSpPr>
          <p:nvPr/>
        </p:nvCxnSpPr>
        <p:spPr>
          <a:xfrm rot="5400000">
            <a:off x="7589902" y="2513565"/>
            <a:ext cx="276124" cy="19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>
            <a:stCxn id="341" idx="2"/>
            <a:endCxn id="370" idx="0"/>
          </p:cNvCxnSpPr>
          <p:nvPr/>
        </p:nvCxnSpPr>
        <p:spPr>
          <a:xfrm rot="16200000" flipH="1">
            <a:off x="8098497" y="2024811"/>
            <a:ext cx="256093" cy="977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Rectángulo 404" descr="Nodo de cuarto nivel&#10;" title="Nodo04"/>
              <p:cNvSpPr/>
              <p:nvPr/>
            </p:nvSpPr>
            <p:spPr>
              <a:xfrm>
                <a:off x="5984234" y="3957435"/>
                <a:ext cx="1163419" cy="503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CO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sz="9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5" name="Rectángulo 404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234" y="3957435"/>
                <a:ext cx="1163419" cy="5034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6" name="Rectángulo 405" descr="Nodo de cuarto nivel&#10;" title="Nodo04"/>
              <p:cNvSpPr/>
              <p:nvPr/>
            </p:nvSpPr>
            <p:spPr>
              <a:xfrm>
                <a:off x="7956342" y="3910521"/>
                <a:ext cx="1859201" cy="503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6" name="Rectángulo 405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42" y="3910521"/>
                <a:ext cx="1859201" cy="5034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7" name="Rectángulo 406" descr="Nodo de cuarto nivel&#10;" title="Nodo04"/>
              <p:cNvSpPr/>
              <p:nvPr/>
            </p:nvSpPr>
            <p:spPr>
              <a:xfrm>
                <a:off x="6475707" y="4593907"/>
                <a:ext cx="2524354" cy="3436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625</m:t>
                              </m:r>
                            </m:e>
                            <m:sup>
                              <m:r>
                                <a:rPr lang="es-CO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−20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+125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7" name="Rectángulo 406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707" y="4593907"/>
                <a:ext cx="2524354" cy="343656"/>
              </a:xfrm>
              <a:prstGeom prst="rect">
                <a:avLst/>
              </a:prstGeom>
              <a:blipFill rotWithShape="0">
                <a:blip r:embed="rId10"/>
                <a:stretch>
                  <a:fillRect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0" name="Rectángulo 509" descr="Nodo de cuarto nivel&#10;" title="Nodo04"/>
          <p:cNvSpPr/>
          <p:nvPr/>
        </p:nvSpPr>
        <p:spPr>
          <a:xfrm>
            <a:off x="3697417" y="2707776"/>
            <a:ext cx="1617416" cy="201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Cuadrado de un binomio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515" name="Conector angular 514"/>
          <p:cNvCxnSpPr>
            <a:stCxn id="378" idx="2"/>
            <a:endCxn id="407" idx="0"/>
          </p:cNvCxnSpPr>
          <p:nvPr/>
        </p:nvCxnSpPr>
        <p:spPr>
          <a:xfrm rot="16200000" flipH="1">
            <a:off x="7280291" y="4136313"/>
            <a:ext cx="905267" cy="9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angular 518"/>
          <p:cNvCxnSpPr>
            <a:stCxn id="379" idx="2"/>
            <a:endCxn id="406" idx="0"/>
          </p:cNvCxnSpPr>
          <p:nvPr/>
        </p:nvCxnSpPr>
        <p:spPr>
          <a:xfrm rot="16200000" flipH="1">
            <a:off x="8676643" y="3701221"/>
            <a:ext cx="247858" cy="170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onector angular 521"/>
          <p:cNvCxnSpPr>
            <a:stCxn id="339" idx="2"/>
            <a:endCxn id="278" idx="0"/>
          </p:cNvCxnSpPr>
          <p:nvPr/>
        </p:nvCxnSpPr>
        <p:spPr>
          <a:xfrm rot="5400000">
            <a:off x="4565415" y="2094654"/>
            <a:ext cx="143567" cy="1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ector angular 524"/>
          <p:cNvCxnSpPr>
            <a:stCxn id="535" idx="1"/>
            <a:endCxn id="278" idx="1"/>
          </p:cNvCxnSpPr>
          <p:nvPr/>
        </p:nvCxnSpPr>
        <p:spPr>
          <a:xfrm rot="10800000" flipH="1">
            <a:off x="3680740" y="2281930"/>
            <a:ext cx="397797" cy="2444991"/>
          </a:xfrm>
          <a:prstGeom prst="bentConnector3">
            <a:avLst>
              <a:gd name="adj1" fmla="val -574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ector angular 527"/>
          <p:cNvCxnSpPr>
            <a:stCxn id="337" idx="2"/>
            <a:endCxn id="339" idx="0"/>
          </p:cNvCxnSpPr>
          <p:nvPr/>
        </p:nvCxnSpPr>
        <p:spPr>
          <a:xfrm rot="5400000">
            <a:off x="5531948" y="723343"/>
            <a:ext cx="215196" cy="20045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ángulo 531" descr="Nodo de cuarto nivel&#10;" title="Nodo04"/>
          <p:cNvSpPr/>
          <p:nvPr/>
        </p:nvSpPr>
        <p:spPr>
          <a:xfrm>
            <a:off x="3679515" y="6231773"/>
            <a:ext cx="2098285" cy="1695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Cuadrado de un trinomio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33" name="Rectángulo 532" descr="Nodo de cuarto nivel&#10;" title="Nodo04"/>
          <p:cNvSpPr/>
          <p:nvPr/>
        </p:nvSpPr>
        <p:spPr>
          <a:xfrm>
            <a:off x="3692341" y="3860327"/>
            <a:ext cx="1983952" cy="1669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Producto de la suma por la diferencia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34" name="Rectángulo 533" descr="Nodo de cuarto nivel&#10;" title="Nodo04"/>
          <p:cNvSpPr/>
          <p:nvPr/>
        </p:nvSpPr>
        <p:spPr>
          <a:xfrm>
            <a:off x="3679513" y="5424520"/>
            <a:ext cx="2514093" cy="199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Producto de dos binomios con un término común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35" name="Rectángulo 534" descr="Nodo de cuarto nivel&#10;" title="Nodo04"/>
          <p:cNvSpPr/>
          <p:nvPr/>
        </p:nvSpPr>
        <p:spPr>
          <a:xfrm>
            <a:off x="3680741" y="4645333"/>
            <a:ext cx="1950458" cy="1631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cubo de un binomio</a:t>
            </a:r>
            <a:endParaRPr lang="es-ES" sz="9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5" name="Rectángulo 594" descr="Nodo de cuarto nivel&#10;" title="Nodo04"/>
              <p:cNvSpPr/>
              <p:nvPr/>
            </p:nvSpPr>
            <p:spPr>
              <a:xfrm>
                <a:off x="3767911" y="3306852"/>
                <a:ext cx="1597081" cy="216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9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5" name="Rectángulo 594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11" y="3306852"/>
                <a:ext cx="1597081" cy="216365"/>
              </a:xfrm>
              <a:prstGeom prst="rect">
                <a:avLst/>
              </a:prstGeom>
              <a:blipFill rotWithShape="0">
                <a:blip r:embed="rId11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6" name="Rectángulo 595" descr="Nodo de cuarto nivel&#10;" title="Nodo04"/>
              <p:cNvSpPr/>
              <p:nvPr/>
            </p:nvSpPr>
            <p:spPr>
              <a:xfrm>
                <a:off x="3759961" y="3039025"/>
                <a:ext cx="1597081" cy="19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9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6" name="Rectángulo 595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61" y="3039025"/>
                <a:ext cx="1597081" cy="195351"/>
              </a:xfrm>
              <a:prstGeom prst="rect">
                <a:avLst/>
              </a:prstGeom>
              <a:blipFill rotWithShape="0"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7" name="Rectángulo 596" descr="Nodo de cuarto nivel&#10;" title="Nodo04"/>
              <p:cNvSpPr/>
              <p:nvPr/>
            </p:nvSpPr>
            <p:spPr>
              <a:xfrm>
                <a:off x="3416448" y="6537239"/>
                <a:ext cx="2623274" cy="1982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s-ES" sz="9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7" name="Rectángulo 596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448" y="6537239"/>
                <a:ext cx="2623274" cy="198239"/>
              </a:xfrm>
              <a:prstGeom prst="rect">
                <a:avLst/>
              </a:prstGeom>
              <a:blipFill rotWithShape="0">
                <a:blip r:embed="rId13"/>
                <a:stretch>
                  <a:fillRect b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8" name="Rectángulo 597" descr="Nodo de cuarto nivel&#10;" title="Nodo04"/>
              <p:cNvSpPr/>
              <p:nvPr/>
            </p:nvSpPr>
            <p:spPr>
              <a:xfrm>
                <a:off x="3881795" y="4115639"/>
                <a:ext cx="1597081" cy="1823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es-ES" sz="9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8" name="Rectángulo 597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795" y="4115639"/>
                <a:ext cx="1597081" cy="18236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9" name="Rectángulo 598" descr="Nodo de cuarto nivel&#10;" title="Nodo04"/>
              <p:cNvSpPr/>
              <p:nvPr/>
            </p:nvSpPr>
            <p:spPr>
              <a:xfrm>
                <a:off x="4081121" y="5721152"/>
                <a:ext cx="1719891" cy="184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+3)(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+2)=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s-ES" sz="9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9" name="Rectángulo 598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121" y="5721152"/>
                <a:ext cx="1719891" cy="184761"/>
              </a:xfrm>
              <a:prstGeom prst="rect">
                <a:avLst/>
              </a:prstGeom>
              <a:blipFill rotWithShape="0">
                <a:blip r:embed="rId15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0" name="Rectángulo 599" descr="Nodo de cuarto nivel&#10;" title="Nodo04"/>
              <p:cNvSpPr/>
              <p:nvPr/>
            </p:nvSpPr>
            <p:spPr>
              <a:xfrm>
                <a:off x="3651348" y="4909288"/>
                <a:ext cx="2006154" cy="178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+3)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+27</m:t>
                      </m:r>
                    </m:oMath>
                  </m:oMathPara>
                </a14:m>
                <a:endParaRPr lang="es-ES" sz="9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0" name="Rectángulo 599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48" y="4909288"/>
                <a:ext cx="2006154" cy="178040"/>
              </a:xfrm>
              <a:prstGeom prst="rect">
                <a:avLst/>
              </a:prstGeom>
              <a:blipFill rotWithShape="0">
                <a:blip r:embed="rId16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8" name="Conector angular 637"/>
          <p:cNvCxnSpPr>
            <a:stCxn id="534" idx="1"/>
            <a:endCxn id="278" idx="1"/>
          </p:cNvCxnSpPr>
          <p:nvPr/>
        </p:nvCxnSpPr>
        <p:spPr>
          <a:xfrm rot="10800000" flipH="1">
            <a:off x="3679512" y="2281930"/>
            <a:ext cx="399025" cy="3242115"/>
          </a:xfrm>
          <a:prstGeom prst="bentConnector3">
            <a:avLst>
              <a:gd name="adj1" fmla="val -572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ector angular 642"/>
          <p:cNvCxnSpPr>
            <a:stCxn id="533" idx="1"/>
            <a:endCxn id="278" idx="1"/>
          </p:cNvCxnSpPr>
          <p:nvPr/>
        </p:nvCxnSpPr>
        <p:spPr>
          <a:xfrm rot="10800000" flipH="1">
            <a:off x="3692340" y="2281929"/>
            <a:ext cx="386197" cy="1661884"/>
          </a:xfrm>
          <a:prstGeom prst="bentConnector3">
            <a:avLst>
              <a:gd name="adj1" fmla="val -59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ector angular 646"/>
          <p:cNvCxnSpPr>
            <a:stCxn id="532" idx="1"/>
            <a:endCxn id="278" idx="1"/>
          </p:cNvCxnSpPr>
          <p:nvPr/>
        </p:nvCxnSpPr>
        <p:spPr>
          <a:xfrm rot="10800000" flipH="1">
            <a:off x="3679514" y="2281930"/>
            <a:ext cx="399023" cy="4034633"/>
          </a:xfrm>
          <a:prstGeom prst="bentConnector3">
            <a:avLst>
              <a:gd name="adj1" fmla="val -572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ector angular 651"/>
          <p:cNvCxnSpPr>
            <a:stCxn id="510" idx="1"/>
            <a:endCxn id="278" idx="1"/>
          </p:cNvCxnSpPr>
          <p:nvPr/>
        </p:nvCxnSpPr>
        <p:spPr>
          <a:xfrm rot="10800000" flipH="1">
            <a:off x="3697416" y="2281929"/>
            <a:ext cx="381121" cy="526382"/>
          </a:xfrm>
          <a:prstGeom prst="bentConnector3">
            <a:avLst>
              <a:gd name="adj1" fmla="val -599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 angular 655"/>
          <p:cNvCxnSpPr>
            <a:stCxn id="510" idx="3"/>
            <a:endCxn id="596" idx="3"/>
          </p:cNvCxnSpPr>
          <p:nvPr/>
        </p:nvCxnSpPr>
        <p:spPr>
          <a:xfrm>
            <a:off x="5314833" y="2808311"/>
            <a:ext cx="42209" cy="328390"/>
          </a:xfrm>
          <a:prstGeom prst="bentConnector3">
            <a:avLst>
              <a:gd name="adj1" fmla="val 6415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ector angular 658"/>
          <p:cNvCxnSpPr>
            <a:stCxn id="510" idx="3"/>
            <a:endCxn id="595" idx="3"/>
          </p:cNvCxnSpPr>
          <p:nvPr/>
        </p:nvCxnSpPr>
        <p:spPr>
          <a:xfrm>
            <a:off x="5314833" y="2808311"/>
            <a:ext cx="50159" cy="606724"/>
          </a:xfrm>
          <a:prstGeom prst="bentConnector3">
            <a:avLst>
              <a:gd name="adj1" fmla="val 555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ector angular 661"/>
          <p:cNvCxnSpPr>
            <a:stCxn id="597" idx="0"/>
            <a:endCxn id="532" idx="2"/>
          </p:cNvCxnSpPr>
          <p:nvPr/>
        </p:nvCxnSpPr>
        <p:spPr>
          <a:xfrm rot="5400000" flipH="1" flipV="1">
            <a:off x="4660427" y="6469009"/>
            <a:ext cx="135889" cy="5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ector angular 664"/>
          <p:cNvCxnSpPr>
            <a:stCxn id="600" idx="0"/>
            <a:endCxn id="535" idx="2"/>
          </p:cNvCxnSpPr>
          <p:nvPr/>
        </p:nvCxnSpPr>
        <p:spPr>
          <a:xfrm rot="5400000" flipH="1" flipV="1">
            <a:off x="4604807" y="4858126"/>
            <a:ext cx="100781" cy="1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ector angular 671"/>
          <p:cNvCxnSpPr>
            <a:stCxn id="598" idx="0"/>
            <a:endCxn id="533" idx="2"/>
          </p:cNvCxnSpPr>
          <p:nvPr/>
        </p:nvCxnSpPr>
        <p:spPr>
          <a:xfrm rot="5400000" flipH="1" flipV="1">
            <a:off x="4638156" y="4069479"/>
            <a:ext cx="88341" cy="39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ector angular 691"/>
          <p:cNvCxnSpPr>
            <a:stCxn id="599" idx="0"/>
            <a:endCxn id="534" idx="2"/>
          </p:cNvCxnSpPr>
          <p:nvPr/>
        </p:nvCxnSpPr>
        <p:spPr>
          <a:xfrm rot="16200000" flipV="1">
            <a:off x="4890022" y="5670106"/>
            <a:ext cx="97585" cy="45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</TotalTime>
  <Words>178</Words>
  <Application>Microsoft Office PowerPoint</Application>
  <PresentationFormat>Carta (216 x 279 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43</cp:revision>
  <cp:lastPrinted>2015-06-25T22:36:16Z</cp:lastPrinted>
  <dcterms:created xsi:type="dcterms:W3CDTF">2015-05-14T14:12:36Z</dcterms:created>
  <dcterms:modified xsi:type="dcterms:W3CDTF">2015-08-01T01:03:42Z</dcterms:modified>
</cp:coreProperties>
</file>