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03/08/2015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Factorización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4203149" y="172189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Diferentes casos como</a:t>
            </a:r>
            <a:endParaRPr lang="es-ES" sz="1200" b="1" dirty="0"/>
          </a:p>
        </p:txBody>
      </p:sp>
      <p:cxnSp>
        <p:nvCxnSpPr>
          <p:cNvPr id="12" name="Conector angular 11"/>
          <p:cNvCxnSpPr>
            <a:stCxn id="335" idx="2"/>
            <a:endCxn id="130" idx="0"/>
          </p:cNvCxnSpPr>
          <p:nvPr/>
        </p:nvCxnSpPr>
        <p:spPr>
          <a:xfrm rot="16200000" flipH="1">
            <a:off x="4702251" y="1342585"/>
            <a:ext cx="111207" cy="8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5" idx="2"/>
            <a:endCxn id="44" idx="0"/>
          </p:cNvCxnSpPr>
          <p:nvPr/>
        </p:nvCxnSpPr>
        <p:spPr>
          <a:xfrm rot="5400000">
            <a:off x="2397013" y="244295"/>
            <a:ext cx="451125" cy="42858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51288" y="2612805"/>
            <a:ext cx="85668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Factor común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68" name="Conector angular 67"/>
          <p:cNvCxnSpPr>
            <a:stCxn id="5" idx="2"/>
            <a:endCxn id="135" idx="0"/>
          </p:cNvCxnSpPr>
          <p:nvPr/>
        </p:nvCxnSpPr>
        <p:spPr>
          <a:xfrm rot="5400000">
            <a:off x="4271377" y="2134515"/>
            <a:ext cx="466980" cy="5213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-5569" y="3704038"/>
            <a:ext cx="986869" cy="7441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Todos los términos del polinomio tienen un elemento común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1395" y="5381944"/>
            <a:ext cx="938389" cy="592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12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3</a:t>
            </a:r>
            <a:r>
              <a:rPr lang="es-ES_tradnl" sz="900" i="1" dirty="0"/>
              <a:t>z</a:t>
            </a:r>
            <a:r>
              <a:rPr lang="es-ES_tradnl" sz="900" dirty="0"/>
              <a:t>; </a:t>
            </a:r>
            <a:r>
              <a:rPr lang="es-ES_tradnl" sz="900" dirty="0" smtClean="0"/>
              <a:t>9</a:t>
            </a:r>
            <a:r>
              <a:rPr lang="es-ES_tradnl" sz="900" i="1" dirty="0" smtClean="0"/>
              <a:t>x</a:t>
            </a:r>
            <a:r>
              <a:rPr lang="es-ES_tradnl" sz="900" i="1" baseline="30000" dirty="0" smtClean="0"/>
              <a:t>5</a:t>
            </a:r>
            <a:r>
              <a:rPr lang="es-ES_tradnl" sz="900" i="1" dirty="0" smtClean="0"/>
              <a:t>y </a:t>
            </a:r>
            <a:r>
              <a:rPr lang="es-ES_tradnl" sz="900" dirty="0" smtClean="0"/>
              <a:t> tienen como factor común a </a:t>
            </a:r>
            <a:r>
              <a:rPr lang="es-ES_tradnl" sz="900" dirty="0"/>
              <a:t>3</a:t>
            </a:r>
            <a:r>
              <a:rPr lang="es-ES_tradnl" sz="900" i="1" dirty="0"/>
              <a:t>x</a:t>
            </a:r>
            <a:r>
              <a:rPr lang="es-ES_tradnl" sz="900" baseline="30000" dirty="0"/>
              <a:t>3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-90618" y="495237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ejemplo</a:t>
            </a:r>
            <a:endParaRPr lang="es-ES" sz="900" dirty="0"/>
          </a:p>
        </p:txBody>
      </p:sp>
      <p:cxnSp>
        <p:nvCxnSpPr>
          <p:cNvPr id="76" name="Conector angular 75"/>
          <p:cNvCxnSpPr>
            <a:stCxn id="44" idx="2"/>
            <a:endCxn id="72" idx="0"/>
          </p:cNvCxnSpPr>
          <p:nvPr/>
        </p:nvCxnSpPr>
        <p:spPr>
          <a:xfrm rot="16200000" flipH="1">
            <a:off x="116867" y="3333039"/>
            <a:ext cx="733760" cy="82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5400000">
            <a:off x="225839" y="4690349"/>
            <a:ext cx="504159" cy="198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369912" y="5281265"/>
            <a:ext cx="198735" cy="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4201126" y="140267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existen</a:t>
            </a:r>
            <a:endParaRPr lang="es-ES" sz="900" dirty="0"/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4719738" y="1676113"/>
            <a:ext cx="88389" cy="31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1121935" y="2594546"/>
            <a:ext cx="1051444" cy="4611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Factor común por agrupación de términos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21" name="Conector angular 220"/>
          <p:cNvCxnSpPr>
            <a:stCxn id="5" idx="2"/>
            <a:endCxn id="220" idx="0"/>
          </p:cNvCxnSpPr>
          <p:nvPr/>
        </p:nvCxnSpPr>
        <p:spPr>
          <a:xfrm rot="5400000">
            <a:off x="2990157" y="819181"/>
            <a:ext cx="432866" cy="31178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1121104" y="3728192"/>
            <a:ext cx="1047423" cy="6961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NO todos los términos del polinomio tienen un elemento común.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1179127" y="5381944"/>
            <a:ext cx="93480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900" dirty="0"/>
              <a:t>9</a:t>
            </a:r>
            <a:r>
              <a:rPr lang="es-ES_tradnl" sz="900" i="1" dirty="0"/>
              <a:t>x +</a:t>
            </a:r>
            <a:r>
              <a:rPr lang="es-ES_tradnl" sz="900" dirty="0"/>
              <a:t> 3</a:t>
            </a:r>
            <a:r>
              <a:rPr lang="es-ES_tradnl" sz="900" i="1" dirty="0"/>
              <a:t>nx + </a:t>
            </a:r>
            <a:r>
              <a:rPr lang="es-ES_tradnl" sz="900" dirty="0"/>
              <a:t>3</a:t>
            </a:r>
            <a:r>
              <a:rPr lang="es-ES_tradnl" sz="900" i="1" dirty="0"/>
              <a:t>ky = </a:t>
            </a:r>
            <a:endParaRPr lang="es-ES_tradnl" sz="900" i="1" dirty="0" smtClean="0"/>
          </a:p>
          <a:p>
            <a:r>
              <a:rPr lang="es-ES_tradnl" sz="900" dirty="0" smtClean="0"/>
              <a:t>3</a:t>
            </a:r>
            <a:r>
              <a:rPr lang="es-ES_tradnl" sz="900" i="1" dirty="0" smtClean="0"/>
              <a:t>x</a:t>
            </a:r>
            <a:r>
              <a:rPr lang="es-ES_tradnl" sz="900" dirty="0" smtClean="0"/>
              <a:t> (3 + </a:t>
            </a:r>
            <a:r>
              <a:rPr lang="es-ES_tradnl" sz="900" i="1" dirty="0" smtClean="0"/>
              <a:t>n + k</a:t>
            </a:r>
            <a:r>
              <a:rPr lang="es-ES_tradnl" sz="900" dirty="0" smtClean="0"/>
              <a:t>)</a:t>
            </a:r>
            <a:endParaRPr lang="es-CO" sz="900" dirty="0"/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1082024" y="499846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ejemplo</a:t>
            </a:r>
            <a:endParaRPr lang="es-ES" sz="900" dirty="0"/>
          </a:p>
        </p:txBody>
      </p:sp>
      <p:cxnSp>
        <p:nvCxnSpPr>
          <p:cNvPr id="260" name="Conector angular 259"/>
          <p:cNvCxnSpPr>
            <a:stCxn id="220" idx="2"/>
            <a:endCxn id="256" idx="0"/>
          </p:cNvCxnSpPr>
          <p:nvPr/>
        </p:nvCxnSpPr>
        <p:spPr>
          <a:xfrm rot="5400000">
            <a:off x="1309984" y="3390518"/>
            <a:ext cx="672507" cy="28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angular 260"/>
          <p:cNvCxnSpPr>
            <a:stCxn id="256" idx="2"/>
            <a:endCxn id="259" idx="0"/>
          </p:cNvCxnSpPr>
          <p:nvPr/>
        </p:nvCxnSpPr>
        <p:spPr>
          <a:xfrm rot="5400000">
            <a:off x="1355663" y="4709307"/>
            <a:ext cx="574103" cy="42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angular 261"/>
          <p:cNvCxnSpPr>
            <a:stCxn id="259" idx="2"/>
            <a:endCxn id="257" idx="0"/>
          </p:cNvCxnSpPr>
          <p:nvPr/>
        </p:nvCxnSpPr>
        <p:spPr>
          <a:xfrm rot="16200000" flipH="1">
            <a:off x="1567246" y="5302657"/>
            <a:ext cx="152651" cy="59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2375772" y="2593782"/>
            <a:ext cx="97743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Diferencia de cuadrados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81" name="Conector angular 280"/>
          <p:cNvCxnSpPr>
            <a:stCxn id="5" idx="2"/>
            <a:endCxn id="280" idx="0"/>
          </p:cNvCxnSpPr>
          <p:nvPr/>
        </p:nvCxnSpPr>
        <p:spPr>
          <a:xfrm rot="5400000">
            <a:off x="3598956" y="1427216"/>
            <a:ext cx="432102" cy="19010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angular 282"/>
          <p:cNvCxnSpPr>
            <a:stCxn id="136" idx="2"/>
            <a:endCxn id="184" idx="0"/>
          </p:cNvCxnSpPr>
          <p:nvPr/>
        </p:nvCxnSpPr>
        <p:spPr>
          <a:xfrm rot="5400000">
            <a:off x="4015417" y="3621037"/>
            <a:ext cx="1860984" cy="5578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2905773" y="481206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Trinomio cuadrado perfecto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88" name="Conector angular 287"/>
          <p:cNvCxnSpPr>
            <a:stCxn id="136" idx="2"/>
            <a:endCxn id="284" idx="0"/>
          </p:cNvCxnSpPr>
          <p:nvPr/>
        </p:nvCxnSpPr>
        <p:spPr>
          <a:xfrm rot="5400000">
            <a:off x="3424623" y="3011845"/>
            <a:ext cx="1842586" cy="17578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3890172" y="771212"/>
            <a:ext cx="1726387" cy="520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Escribir una expresión o un número en términos de una multiplicación.</a:t>
            </a:r>
            <a:endParaRPr lang="es-ES" sz="1200" b="1" dirty="0"/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5400000">
            <a:off x="4724977" y="457756"/>
            <a:ext cx="53240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4190380" y="48437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16200000" flipH="1">
            <a:off x="4724479" y="742325"/>
            <a:ext cx="56004" cy="17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 descr="Nodo de segundo nivel" title="Nodo02"/>
          <p:cNvSpPr/>
          <p:nvPr/>
        </p:nvSpPr>
        <p:spPr>
          <a:xfrm>
            <a:off x="3745175" y="2628660"/>
            <a:ext cx="99807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Diferencia y suma de cubos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36" name="Rectángulo 135" descr="Nodo de segundo nivel" title="Nodo02"/>
          <p:cNvSpPr/>
          <p:nvPr/>
        </p:nvSpPr>
        <p:spPr>
          <a:xfrm>
            <a:off x="4871223" y="2612005"/>
            <a:ext cx="70723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Trinomio cuadrado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38" name="Rectángulo 137" descr="Nodo de segundo nivel" title="Nodo02"/>
          <p:cNvSpPr/>
          <p:nvPr/>
        </p:nvSpPr>
        <p:spPr>
          <a:xfrm>
            <a:off x="6531407" y="2583372"/>
            <a:ext cx="65217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Cubo perfect</a:t>
            </a:r>
            <a:r>
              <a:rPr lang="es-ES" sz="1050" dirty="0" smtClean="0">
                <a:solidFill>
                  <a:schemeClr val="bg1"/>
                </a:solidFill>
              </a:rPr>
              <a:t>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39" name="Rectángulo 138" descr="Nodo de segundo nivel" title="Nodo02"/>
          <p:cNvSpPr/>
          <p:nvPr/>
        </p:nvSpPr>
        <p:spPr>
          <a:xfrm>
            <a:off x="8005867" y="2587577"/>
            <a:ext cx="73087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Potencias iguales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61" name="Conector angular 160"/>
          <p:cNvCxnSpPr>
            <a:stCxn id="5" idx="2"/>
            <a:endCxn id="138" idx="0"/>
          </p:cNvCxnSpPr>
          <p:nvPr/>
        </p:nvCxnSpPr>
        <p:spPr>
          <a:xfrm rot="16200000" flipH="1">
            <a:off x="5600661" y="1326540"/>
            <a:ext cx="421692" cy="20919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5" idx="2"/>
            <a:endCxn id="139" idx="0"/>
          </p:cNvCxnSpPr>
          <p:nvPr/>
        </p:nvCxnSpPr>
        <p:spPr>
          <a:xfrm rot="16200000" flipH="1">
            <a:off x="6355465" y="571736"/>
            <a:ext cx="425897" cy="36057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5" idx="2"/>
            <a:endCxn id="136" idx="0"/>
          </p:cNvCxnSpPr>
          <p:nvPr/>
        </p:nvCxnSpPr>
        <p:spPr>
          <a:xfrm rot="16200000" flipH="1">
            <a:off x="4770020" y="2157182"/>
            <a:ext cx="450325" cy="4593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 descr="Nodo de tercer nivel" title="Nodo03"/>
          <p:cNvSpPr/>
          <p:nvPr/>
        </p:nvSpPr>
        <p:spPr>
          <a:xfrm>
            <a:off x="4222554" y="4830462"/>
            <a:ext cx="888843" cy="4182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Trinomio por adición y sustracción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5" name="Rectángulo 184" descr="Nodo de tercer nivel" title="Nodo03"/>
          <p:cNvSpPr/>
          <p:nvPr/>
        </p:nvSpPr>
        <p:spPr>
          <a:xfrm>
            <a:off x="5326020" y="4835028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Trinomio de la forma 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2n</a:t>
            </a:r>
            <a:r>
              <a:rPr lang="es-ES_tradnl" sz="900" i="1" dirty="0"/>
              <a:t> + </a:t>
            </a:r>
            <a:r>
              <a:rPr lang="es-ES_tradnl" sz="900" i="1" dirty="0" err="1"/>
              <a:t>bx</a:t>
            </a:r>
            <a:r>
              <a:rPr lang="es-ES_tradnl" sz="900" i="1" baseline="30000" dirty="0" err="1"/>
              <a:t>n</a:t>
            </a:r>
            <a:r>
              <a:rPr lang="es-ES_tradnl" sz="900" i="1" dirty="0"/>
              <a:t> + c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6" name="Rectángulo 185" descr="Nodo de tercer nivel" title="Nodo03"/>
          <p:cNvSpPr/>
          <p:nvPr/>
        </p:nvSpPr>
        <p:spPr>
          <a:xfrm>
            <a:off x="6712513" y="4826790"/>
            <a:ext cx="1142642" cy="4712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Trinomio de la forma </a:t>
            </a:r>
            <a:r>
              <a:rPr lang="es-ES_tradnl" sz="900" i="1" dirty="0"/>
              <a:t>ax</a:t>
            </a:r>
            <a:r>
              <a:rPr lang="es-ES_tradnl" sz="900" i="1" baseline="30000" dirty="0"/>
              <a:t>2n</a:t>
            </a:r>
            <a:r>
              <a:rPr lang="es-ES_tradnl" sz="900" i="1" dirty="0"/>
              <a:t> + </a:t>
            </a:r>
            <a:r>
              <a:rPr lang="es-ES_tradnl" sz="900" i="1" dirty="0" err="1"/>
              <a:t>bx</a:t>
            </a:r>
            <a:r>
              <a:rPr lang="es-ES_tradnl" sz="900" i="1" baseline="30000" dirty="0" err="1"/>
              <a:t>n</a:t>
            </a:r>
            <a:r>
              <a:rPr lang="es-ES_tradnl" sz="900" i="1" dirty="0"/>
              <a:t> + c</a:t>
            </a:r>
            <a:r>
              <a:rPr lang="es-ES_tradnl" sz="900" dirty="0"/>
              <a:t>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89" name="Conector angular 188"/>
          <p:cNvCxnSpPr>
            <a:stCxn id="136" idx="2"/>
            <a:endCxn id="185" idx="0"/>
          </p:cNvCxnSpPr>
          <p:nvPr/>
        </p:nvCxnSpPr>
        <p:spPr>
          <a:xfrm rot="16200000" flipH="1">
            <a:off x="4623264" y="3571056"/>
            <a:ext cx="1865550" cy="6623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191"/>
          <p:cNvCxnSpPr>
            <a:stCxn id="136" idx="2"/>
            <a:endCxn id="186" idx="0"/>
          </p:cNvCxnSpPr>
          <p:nvPr/>
        </p:nvCxnSpPr>
        <p:spPr>
          <a:xfrm rot="16200000" flipH="1">
            <a:off x="5325682" y="2868638"/>
            <a:ext cx="1857312" cy="2058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 descr="Conector entre nodos" title="conector"/>
          <p:cNvSpPr txBox="1"/>
          <p:nvPr/>
        </p:nvSpPr>
        <p:spPr>
          <a:xfrm>
            <a:off x="2306611" y="303271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ejemplo</a:t>
            </a:r>
            <a:endParaRPr lang="es-ES" sz="900" dirty="0"/>
          </a:p>
        </p:txBody>
      </p:sp>
      <p:sp>
        <p:nvSpPr>
          <p:cNvPr id="201" name="CuadroTexto 200" descr="Conector entre nodos" title="conector"/>
          <p:cNvSpPr txBox="1"/>
          <p:nvPr/>
        </p:nvSpPr>
        <p:spPr>
          <a:xfrm>
            <a:off x="3687401" y="304041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ejemplo</a:t>
            </a:r>
            <a:endParaRPr lang="es-ES" sz="900" dirty="0"/>
          </a:p>
        </p:txBody>
      </p:sp>
      <p:sp>
        <p:nvSpPr>
          <p:cNvPr id="203" name="CuadroTexto 202" descr="Conector entre nodos" title="conector"/>
          <p:cNvSpPr txBox="1"/>
          <p:nvPr/>
        </p:nvSpPr>
        <p:spPr>
          <a:xfrm>
            <a:off x="7810346" y="303228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ejemplo</a:t>
            </a:r>
            <a:endParaRPr lang="es-ES" sz="900" dirty="0"/>
          </a:p>
        </p:txBody>
      </p:sp>
      <p:sp>
        <p:nvSpPr>
          <p:cNvPr id="204" name="CuadroTexto 203" descr="Conector entre nodos" title="conector"/>
          <p:cNvSpPr txBox="1"/>
          <p:nvPr/>
        </p:nvSpPr>
        <p:spPr>
          <a:xfrm>
            <a:off x="6303799" y="301618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ejemplo</a:t>
            </a:r>
            <a:endParaRPr lang="es-ES" sz="900" dirty="0"/>
          </a:p>
        </p:txBody>
      </p:sp>
      <p:sp>
        <p:nvSpPr>
          <p:cNvPr id="205" name="Rectángulo 204" descr="Nodo de cuarto nivel&#10;" title="Nodo04"/>
          <p:cNvSpPr/>
          <p:nvPr/>
        </p:nvSpPr>
        <p:spPr>
          <a:xfrm>
            <a:off x="2331925" y="3308917"/>
            <a:ext cx="1063914" cy="36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25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2</a:t>
            </a:r>
            <a:r>
              <a:rPr lang="es-ES_tradnl" sz="900" i="1" dirty="0"/>
              <a:t> – </a:t>
            </a:r>
            <a:r>
              <a:rPr lang="es-ES_tradnl" sz="900" dirty="0"/>
              <a:t>16</a:t>
            </a:r>
            <a:r>
              <a:rPr lang="es-ES_tradnl" sz="900" i="1" dirty="0"/>
              <a:t>y</a:t>
            </a:r>
            <a:r>
              <a:rPr lang="es-ES_tradnl" sz="900" i="1" baseline="30000" dirty="0"/>
              <a:t>2</a:t>
            </a:r>
            <a:r>
              <a:rPr lang="es-ES_tradnl" sz="900" i="1" dirty="0"/>
              <a:t> = </a:t>
            </a:r>
            <a:endParaRPr lang="es-ES_tradnl" sz="900" i="1" dirty="0" smtClean="0"/>
          </a:p>
          <a:p>
            <a:pPr algn="ctr"/>
            <a:r>
              <a:rPr lang="es-ES_tradnl" sz="900" dirty="0" smtClean="0"/>
              <a:t>(</a:t>
            </a:r>
            <a:r>
              <a:rPr lang="es-ES_tradnl" sz="900" dirty="0"/>
              <a:t>5</a:t>
            </a:r>
            <a:r>
              <a:rPr lang="es-ES_tradnl" sz="900" i="1" dirty="0"/>
              <a:t>x –</a:t>
            </a:r>
            <a:r>
              <a:rPr lang="es-ES_tradnl" sz="900" dirty="0"/>
              <a:t> 4</a:t>
            </a:r>
            <a:r>
              <a:rPr lang="es-ES_tradnl" sz="900" i="1" dirty="0"/>
              <a:t>y</a:t>
            </a:r>
            <a:r>
              <a:rPr lang="es-ES_tradnl" sz="900" dirty="0"/>
              <a:t>) (5</a:t>
            </a:r>
            <a:r>
              <a:rPr lang="es-ES_tradnl" sz="900" i="1" dirty="0"/>
              <a:t>x </a:t>
            </a:r>
            <a:r>
              <a:rPr lang="es-ES_tradnl" sz="900" dirty="0"/>
              <a:t>+ 4</a:t>
            </a:r>
            <a:r>
              <a:rPr lang="es-ES_tradnl" sz="900" i="1" dirty="0"/>
              <a:t>y</a:t>
            </a:r>
            <a:r>
              <a:rPr lang="es-ES_tradnl" sz="900" dirty="0" smtClean="0"/>
              <a:t>)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6" name="Rectángulo 205" descr="Nodo de cuarto nivel&#10;" title="Nodo04"/>
          <p:cNvSpPr/>
          <p:nvPr/>
        </p:nvSpPr>
        <p:spPr>
          <a:xfrm>
            <a:off x="3448645" y="3318011"/>
            <a:ext cx="1592402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900" dirty="0"/>
              <a:t>8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3</a:t>
            </a:r>
            <a:r>
              <a:rPr lang="es-ES_tradnl" sz="900" i="1" dirty="0"/>
              <a:t> – </a:t>
            </a:r>
            <a:r>
              <a:rPr lang="es-ES_tradnl" sz="900" dirty="0"/>
              <a:t>1</a:t>
            </a:r>
            <a:r>
              <a:rPr lang="es-ES_tradnl" sz="900" i="1" dirty="0"/>
              <a:t> = </a:t>
            </a:r>
            <a:r>
              <a:rPr lang="es-ES_tradnl" sz="900" dirty="0"/>
              <a:t>(2</a:t>
            </a:r>
            <a:r>
              <a:rPr lang="es-ES_tradnl" sz="900" i="1" dirty="0"/>
              <a:t>x – </a:t>
            </a:r>
            <a:r>
              <a:rPr lang="es-ES_tradnl" sz="900" dirty="0"/>
              <a:t>1) (4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2</a:t>
            </a:r>
            <a:r>
              <a:rPr lang="es-ES_tradnl" sz="900" i="1" dirty="0"/>
              <a:t> + </a:t>
            </a:r>
            <a:r>
              <a:rPr lang="es-ES_tradnl" sz="900" dirty="0"/>
              <a:t>2</a:t>
            </a:r>
            <a:r>
              <a:rPr lang="es-ES_tradnl" sz="900" i="1" dirty="0"/>
              <a:t>x +</a:t>
            </a:r>
            <a:r>
              <a:rPr lang="es-ES_tradnl" sz="900" dirty="0"/>
              <a:t> 1</a:t>
            </a:r>
            <a:r>
              <a:rPr lang="es-ES_tradnl" sz="900" dirty="0" smtClean="0"/>
              <a:t>)</a:t>
            </a:r>
          </a:p>
          <a:p>
            <a:r>
              <a:rPr lang="es-ES_tradnl" sz="900" dirty="0" smtClean="0"/>
              <a:t>27 </a:t>
            </a:r>
            <a:r>
              <a:rPr lang="es-ES_tradnl" sz="900" dirty="0"/>
              <a:t>+ </a:t>
            </a:r>
            <a:r>
              <a:rPr lang="es-ES_tradnl" sz="900" i="1" dirty="0"/>
              <a:t>8y</a:t>
            </a:r>
            <a:r>
              <a:rPr lang="es-ES_tradnl" sz="900" i="1" baseline="30000" dirty="0"/>
              <a:t>3 </a:t>
            </a:r>
            <a:r>
              <a:rPr lang="es-ES_tradnl" sz="900" i="1" dirty="0"/>
              <a:t>= </a:t>
            </a:r>
            <a:r>
              <a:rPr lang="es-ES_tradnl" sz="900" dirty="0"/>
              <a:t>(3 +2</a:t>
            </a:r>
            <a:r>
              <a:rPr lang="es-ES_tradnl" sz="900" i="1" dirty="0"/>
              <a:t>y</a:t>
            </a:r>
            <a:r>
              <a:rPr lang="es-ES_tradnl" sz="900" dirty="0"/>
              <a:t>) (9 – 6</a:t>
            </a:r>
            <a:r>
              <a:rPr lang="es-ES_tradnl" sz="900" i="1" dirty="0"/>
              <a:t>y + </a:t>
            </a:r>
            <a:r>
              <a:rPr lang="es-ES_tradnl" sz="900" dirty="0"/>
              <a:t>4</a:t>
            </a:r>
            <a:r>
              <a:rPr lang="es-ES_tradnl" sz="900" i="1" dirty="0"/>
              <a:t>y</a:t>
            </a:r>
            <a:r>
              <a:rPr lang="es-ES_tradnl" sz="900" i="1" baseline="30000" dirty="0"/>
              <a:t>2</a:t>
            </a:r>
            <a:r>
              <a:rPr lang="es-ES_tradnl" sz="900" dirty="0"/>
              <a:t>)</a:t>
            </a:r>
            <a:endParaRPr lang="es-CO" sz="900" dirty="0"/>
          </a:p>
        </p:txBody>
      </p:sp>
      <p:sp>
        <p:nvSpPr>
          <p:cNvPr id="207" name="Rectángulo 206" descr="Nodo de cuarto nivel&#10;" title="Nodo04"/>
          <p:cNvSpPr/>
          <p:nvPr/>
        </p:nvSpPr>
        <p:spPr>
          <a:xfrm>
            <a:off x="6296276" y="3292441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900" dirty="0"/>
              <a:t>8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3</a:t>
            </a:r>
            <a:r>
              <a:rPr lang="es-ES_tradnl" sz="900" i="1" dirty="0"/>
              <a:t> + </a:t>
            </a:r>
            <a:r>
              <a:rPr lang="es-ES_tradnl" sz="900" dirty="0"/>
              <a:t>12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2</a:t>
            </a:r>
            <a:r>
              <a:rPr lang="es-ES_tradnl" sz="900" i="1" dirty="0"/>
              <a:t> + </a:t>
            </a:r>
            <a:r>
              <a:rPr lang="es-ES_tradnl" sz="900" dirty="0"/>
              <a:t>12</a:t>
            </a:r>
            <a:r>
              <a:rPr lang="es-ES_tradnl" sz="900" i="1" dirty="0"/>
              <a:t>x + </a:t>
            </a:r>
            <a:r>
              <a:rPr lang="es-ES_tradnl" sz="900" dirty="0"/>
              <a:t>1 = (2</a:t>
            </a:r>
            <a:r>
              <a:rPr lang="es-ES_tradnl" sz="900" i="1" dirty="0"/>
              <a:t>x</a:t>
            </a:r>
            <a:r>
              <a:rPr lang="es-ES_tradnl" sz="900" dirty="0"/>
              <a:t> + 1)</a:t>
            </a:r>
            <a:r>
              <a:rPr lang="es-ES_tradnl" sz="900" baseline="30000" dirty="0"/>
              <a:t>3</a:t>
            </a:r>
            <a:endParaRPr lang="es-CO" sz="900" dirty="0"/>
          </a:p>
        </p:txBody>
      </p:sp>
      <p:sp>
        <p:nvSpPr>
          <p:cNvPr id="208" name="Rectángulo 207" descr="Nodo de cuarto nivel&#10;" title="Nodo04"/>
          <p:cNvSpPr/>
          <p:nvPr/>
        </p:nvSpPr>
        <p:spPr>
          <a:xfrm>
            <a:off x="7385438" y="3714011"/>
            <a:ext cx="2242694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i="1" dirty="0"/>
              <a:t>x</a:t>
            </a:r>
            <a:r>
              <a:rPr lang="es-ES_tradnl" sz="900" i="1" baseline="30000" dirty="0"/>
              <a:t>7</a:t>
            </a:r>
            <a:r>
              <a:rPr lang="es-ES_tradnl" sz="900" i="1" dirty="0"/>
              <a:t> + </a:t>
            </a:r>
            <a:r>
              <a:rPr lang="es-ES_tradnl" sz="900" dirty="0"/>
              <a:t>128 = </a:t>
            </a:r>
            <a:endParaRPr lang="es-ES_tradnl" sz="900" dirty="0" smtClean="0"/>
          </a:p>
          <a:p>
            <a:pPr algn="ctr"/>
            <a:r>
              <a:rPr lang="es-ES_tradnl" sz="900" dirty="0"/>
              <a:t>(</a:t>
            </a:r>
            <a:r>
              <a:rPr lang="es-ES_tradnl" sz="900" i="1" dirty="0"/>
              <a:t>x +</a:t>
            </a:r>
            <a:r>
              <a:rPr lang="es-ES_tradnl" sz="900" dirty="0"/>
              <a:t> 2) (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6</a:t>
            </a:r>
            <a:r>
              <a:rPr lang="es-ES_tradnl" sz="900" i="1" dirty="0"/>
              <a:t> – </a:t>
            </a:r>
            <a:r>
              <a:rPr lang="es-ES_tradnl" sz="900" dirty="0"/>
              <a:t>2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5</a:t>
            </a:r>
            <a:r>
              <a:rPr lang="es-ES_tradnl" sz="900" i="1" dirty="0"/>
              <a:t> + </a:t>
            </a:r>
            <a:r>
              <a:rPr lang="es-ES_tradnl" sz="900" dirty="0"/>
              <a:t>4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4</a:t>
            </a:r>
            <a:r>
              <a:rPr lang="es-ES_tradnl" sz="900" i="1" dirty="0"/>
              <a:t> – </a:t>
            </a:r>
            <a:r>
              <a:rPr lang="es-ES_tradnl" sz="900" dirty="0"/>
              <a:t>8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3</a:t>
            </a:r>
            <a:r>
              <a:rPr lang="es-ES_tradnl" sz="900" i="1" dirty="0"/>
              <a:t> </a:t>
            </a:r>
            <a:r>
              <a:rPr lang="es-ES_tradnl" sz="900" dirty="0"/>
              <a:t>+ 16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2</a:t>
            </a:r>
            <a:r>
              <a:rPr lang="es-ES_tradnl" sz="900" i="1" dirty="0"/>
              <a:t> – </a:t>
            </a:r>
            <a:r>
              <a:rPr lang="es-ES_tradnl" sz="900" dirty="0"/>
              <a:t>32</a:t>
            </a:r>
            <a:r>
              <a:rPr lang="es-ES_tradnl" sz="900" i="1" dirty="0"/>
              <a:t>x + </a:t>
            </a:r>
            <a:r>
              <a:rPr lang="es-ES_tradnl" sz="900" dirty="0"/>
              <a:t>64)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15" name="Rectángulo 214" descr="Nodo de cuarto nivel&#10;" title="Nodo04"/>
          <p:cNvSpPr/>
          <p:nvPr/>
        </p:nvSpPr>
        <p:spPr>
          <a:xfrm>
            <a:off x="2904137" y="5880935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900" dirty="0"/>
              <a:t>9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2</a:t>
            </a:r>
            <a:r>
              <a:rPr lang="es-ES_tradnl" sz="900" i="1" dirty="0"/>
              <a:t> + </a:t>
            </a:r>
            <a:r>
              <a:rPr lang="es-ES_tradnl" sz="900" dirty="0"/>
              <a:t>24</a:t>
            </a:r>
            <a:r>
              <a:rPr lang="es-ES_tradnl" sz="900" i="1" dirty="0"/>
              <a:t>xy + </a:t>
            </a:r>
            <a:r>
              <a:rPr lang="es-ES_tradnl" sz="900" dirty="0"/>
              <a:t>16</a:t>
            </a:r>
            <a:r>
              <a:rPr lang="es-ES_tradnl" sz="900" i="1" dirty="0"/>
              <a:t>y</a:t>
            </a:r>
            <a:r>
              <a:rPr lang="es-ES_tradnl" sz="900" i="1" baseline="30000" dirty="0"/>
              <a:t>2</a:t>
            </a:r>
            <a:r>
              <a:rPr lang="es-ES_tradnl" sz="900" i="1" dirty="0"/>
              <a:t> = </a:t>
            </a:r>
            <a:r>
              <a:rPr lang="es-ES_tradnl" sz="900" dirty="0"/>
              <a:t>(3</a:t>
            </a:r>
            <a:r>
              <a:rPr lang="es-ES_tradnl" sz="900" i="1" dirty="0"/>
              <a:t>x</a:t>
            </a:r>
            <a:r>
              <a:rPr lang="es-ES_tradnl" sz="900" dirty="0"/>
              <a:t> + 4</a:t>
            </a:r>
            <a:r>
              <a:rPr lang="es-ES_tradnl" sz="900" i="1" dirty="0"/>
              <a:t>y</a:t>
            </a:r>
            <a:r>
              <a:rPr lang="es-ES_tradnl" sz="900" dirty="0"/>
              <a:t>)</a:t>
            </a:r>
            <a:r>
              <a:rPr lang="es-ES_tradnl" sz="900" baseline="30000" dirty="0"/>
              <a:t>2</a:t>
            </a:r>
            <a:endParaRPr lang="es-CO" sz="900" dirty="0"/>
          </a:p>
        </p:txBody>
      </p:sp>
      <p:sp>
        <p:nvSpPr>
          <p:cNvPr id="224" name="CuadroTexto 223" descr="Conector entre nodos" title="conector"/>
          <p:cNvSpPr txBox="1"/>
          <p:nvPr/>
        </p:nvSpPr>
        <p:spPr>
          <a:xfrm>
            <a:off x="2905892" y="552217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ejemplo</a:t>
            </a:r>
            <a:endParaRPr lang="es-ES" sz="900" dirty="0"/>
          </a:p>
        </p:txBody>
      </p:sp>
      <p:cxnSp>
        <p:nvCxnSpPr>
          <p:cNvPr id="225" name="Conector angular 224"/>
          <p:cNvCxnSpPr>
            <a:stCxn id="284" idx="2"/>
            <a:endCxn id="224" idx="0"/>
          </p:cNvCxnSpPr>
          <p:nvPr/>
        </p:nvCxnSpPr>
        <p:spPr>
          <a:xfrm rot="5400000">
            <a:off x="3282402" y="5337582"/>
            <a:ext cx="366665" cy="25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angular 225"/>
          <p:cNvCxnSpPr>
            <a:stCxn id="224" idx="2"/>
            <a:endCxn id="215" idx="0"/>
          </p:cNvCxnSpPr>
          <p:nvPr/>
        </p:nvCxnSpPr>
        <p:spPr>
          <a:xfrm rot="16200000" flipH="1">
            <a:off x="3400950" y="5816531"/>
            <a:ext cx="127933" cy="8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ángulo 230" descr="Nodo de cuarto nivel&#10;" title="Nodo04"/>
          <p:cNvSpPr/>
          <p:nvPr/>
        </p:nvSpPr>
        <p:spPr>
          <a:xfrm>
            <a:off x="6733392" y="5836008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900" dirty="0"/>
              <a:t>5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2</a:t>
            </a:r>
            <a:r>
              <a:rPr lang="es-ES_tradnl" sz="900" i="1" dirty="0"/>
              <a:t> +</a:t>
            </a:r>
            <a:r>
              <a:rPr lang="es-ES_tradnl" sz="900" dirty="0"/>
              <a:t> 10</a:t>
            </a:r>
            <a:r>
              <a:rPr lang="es-ES_tradnl" sz="900" i="1" dirty="0"/>
              <a:t>x +</a:t>
            </a:r>
            <a:r>
              <a:rPr lang="es-ES_tradnl" sz="900" dirty="0"/>
              <a:t> 12 </a:t>
            </a:r>
            <a:r>
              <a:rPr lang="es-ES_tradnl" sz="900" dirty="0" smtClean="0"/>
              <a:t>=</a:t>
            </a:r>
          </a:p>
          <a:p>
            <a:r>
              <a:rPr lang="es-ES_tradnl" sz="900" dirty="0" smtClean="0"/>
              <a:t>(</a:t>
            </a:r>
            <a:r>
              <a:rPr lang="es-ES_tradnl" sz="900" i="1" dirty="0"/>
              <a:t>x </a:t>
            </a:r>
            <a:r>
              <a:rPr lang="es-ES_tradnl" sz="900" dirty="0"/>
              <a:t>+ 2) (5</a:t>
            </a:r>
            <a:r>
              <a:rPr lang="es-ES_tradnl" sz="900" i="1" dirty="0"/>
              <a:t>x </a:t>
            </a:r>
            <a:r>
              <a:rPr lang="es-ES_tradnl" sz="900" dirty="0"/>
              <a:t>+ 3)</a:t>
            </a:r>
            <a:endParaRPr lang="es-CO" sz="900" dirty="0"/>
          </a:p>
        </p:txBody>
      </p:sp>
      <p:sp>
        <p:nvSpPr>
          <p:cNvPr id="232" name="CuadroTexto 231" descr="Conector entre nodos" title="conector"/>
          <p:cNvSpPr txBox="1"/>
          <p:nvPr/>
        </p:nvSpPr>
        <p:spPr>
          <a:xfrm>
            <a:off x="6726906" y="551018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ejemplo</a:t>
            </a:r>
            <a:endParaRPr lang="es-ES" sz="900" dirty="0"/>
          </a:p>
        </p:txBody>
      </p:sp>
      <p:cxnSp>
        <p:nvCxnSpPr>
          <p:cNvPr id="233" name="Conector angular 232"/>
          <p:cNvCxnSpPr>
            <a:stCxn id="186" idx="2"/>
            <a:endCxn id="232" idx="0"/>
          </p:cNvCxnSpPr>
          <p:nvPr/>
        </p:nvCxnSpPr>
        <p:spPr>
          <a:xfrm rot="16200000" flipH="1">
            <a:off x="7178598" y="5403292"/>
            <a:ext cx="212131" cy="16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angular 233"/>
          <p:cNvCxnSpPr>
            <a:stCxn id="232" idx="2"/>
            <a:endCxn id="231" idx="0"/>
          </p:cNvCxnSpPr>
          <p:nvPr/>
        </p:nvCxnSpPr>
        <p:spPr>
          <a:xfrm rot="16200000" flipH="1">
            <a:off x="7242556" y="5783956"/>
            <a:ext cx="94988" cy="9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ángulo 234" descr="Nodo de cuarto nivel&#10;" title="Nodo04"/>
          <p:cNvSpPr/>
          <p:nvPr/>
        </p:nvSpPr>
        <p:spPr>
          <a:xfrm>
            <a:off x="5331133" y="5813234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900" i="1" dirty="0"/>
              <a:t>x</a:t>
            </a:r>
            <a:r>
              <a:rPr lang="es-ES_tradnl" sz="900" i="1" baseline="30000" dirty="0"/>
              <a:t>4</a:t>
            </a:r>
            <a:r>
              <a:rPr lang="es-ES_tradnl" sz="900" i="1" dirty="0"/>
              <a:t> + </a:t>
            </a:r>
            <a:r>
              <a:rPr lang="es-ES_tradnl" sz="900" dirty="0"/>
              <a:t>16</a:t>
            </a:r>
            <a:r>
              <a:rPr lang="es-ES_tradnl" sz="900" i="1" dirty="0"/>
              <a:t>x + </a:t>
            </a:r>
            <a:r>
              <a:rPr lang="es-ES_tradnl" sz="900" dirty="0"/>
              <a:t>60 = </a:t>
            </a:r>
            <a:endParaRPr lang="es-ES_tradnl" sz="900" dirty="0"/>
          </a:p>
          <a:p>
            <a:r>
              <a:rPr lang="es-ES_tradnl" sz="900" dirty="0" smtClean="0"/>
              <a:t>(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2</a:t>
            </a:r>
            <a:r>
              <a:rPr lang="es-ES_tradnl" sz="900" i="1" dirty="0"/>
              <a:t> </a:t>
            </a:r>
            <a:r>
              <a:rPr lang="es-ES_tradnl" sz="900" dirty="0"/>
              <a:t>+</a:t>
            </a:r>
            <a:r>
              <a:rPr lang="es-ES_tradnl" sz="900" i="1" dirty="0"/>
              <a:t> </a:t>
            </a:r>
            <a:r>
              <a:rPr lang="es-ES_tradnl" sz="900" dirty="0"/>
              <a:t>6</a:t>
            </a:r>
            <a:r>
              <a:rPr lang="es-ES_tradnl" sz="900" i="1" dirty="0"/>
              <a:t> </a:t>
            </a:r>
            <a:r>
              <a:rPr lang="es-ES_tradnl" sz="900" dirty="0"/>
              <a:t>) (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2</a:t>
            </a:r>
            <a:r>
              <a:rPr lang="es-ES_tradnl" sz="900" dirty="0"/>
              <a:t> +</a:t>
            </a:r>
            <a:r>
              <a:rPr lang="es-ES_tradnl" sz="900" i="1" dirty="0"/>
              <a:t> </a:t>
            </a:r>
            <a:r>
              <a:rPr lang="es-ES_tradnl" sz="900" dirty="0"/>
              <a:t>10</a:t>
            </a:r>
            <a:r>
              <a:rPr lang="es-ES_tradnl" sz="900" i="1" dirty="0"/>
              <a:t> </a:t>
            </a:r>
            <a:r>
              <a:rPr lang="es-ES_tradnl" sz="900" dirty="0"/>
              <a:t>)</a:t>
            </a:r>
            <a:endParaRPr lang="es-CO" sz="900" dirty="0"/>
          </a:p>
        </p:txBody>
      </p:sp>
      <p:sp>
        <p:nvSpPr>
          <p:cNvPr id="236" name="CuadroTexto 235" descr="Conector entre nodos" title="conector"/>
          <p:cNvSpPr txBox="1"/>
          <p:nvPr/>
        </p:nvSpPr>
        <p:spPr>
          <a:xfrm>
            <a:off x="5332883" y="548741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ejemplo</a:t>
            </a:r>
            <a:endParaRPr lang="es-ES" sz="900" dirty="0"/>
          </a:p>
        </p:txBody>
      </p:sp>
      <p:cxnSp>
        <p:nvCxnSpPr>
          <p:cNvPr id="237" name="Conector angular 236"/>
          <p:cNvCxnSpPr>
            <a:stCxn id="185" idx="2"/>
            <a:endCxn id="236" idx="0"/>
          </p:cNvCxnSpPr>
          <p:nvPr/>
        </p:nvCxnSpPr>
        <p:spPr>
          <a:xfrm rot="16200000" flipH="1">
            <a:off x="5734879" y="5330826"/>
            <a:ext cx="308948" cy="42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angular 237"/>
          <p:cNvCxnSpPr>
            <a:stCxn id="236" idx="2"/>
            <a:endCxn id="235" idx="0"/>
          </p:cNvCxnSpPr>
          <p:nvPr/>
        </p:nvCxnSpPr>
        <p:spPr>
          <a:xfrm rot="16200000" flipH="1">
            <a:off x="5844417" y="5765301"/>
            <a:ext cx="94985" cy="8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ángulo 238" descr="Nodo de cuarto nivel&#10;" title="Nodo04"/>
          <p:cNvSpPr/>
          <p:nvPr/>
        </p:nvSpPr>
        <p:spPr>
          <a:xfrm>
            <a:off x="3831685" y="6354481"/>
            <a:ext cx="1668456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4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4</a:t>
            </a:r>
            <a:r>
              <a:rPr lang="es-ES_tradnl" sz="900" i="1" dirty="0"/>
              <a:t> + </a:t>
            </a:r>
            <a:r>
              <a:rPr lang="es-ES_tradnl" sz="900" dirty="0"/>
              <a:t>8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2</a:t>
            </a:r>
            <a:r>
              <a:rPr lang="es-ES_tradnl" sz="900" i="1" dirty="0"/>
              <a:t>y</a:t>
            </a:r>
            <a:r>
              <a:rPr lang="es-ES_tradnl" sz="900" i="1" baseline="30000" dirty="0"/>
              <a:t>2</a:t>
            </a:r>
            <a:r>
              <a:rPr lang="es-ES_tradnl" sz="900" i="1" dirty="0"/>
              <a:t> + </a:t>
            </a:r>
            <a:r>
              <a:rPr lang="es-ES_tradnl" sz="900" dirty="0"/>
              <a:t>9</a:t>
            </a:r>
            <a:r>
              <a:rPr lang="es-ES_tradnl" sz="900" i="1" dirty="0"/>
              <a:t>y</a:t>
            </a:r>
            <a:r>
              <a:rPr lang="es-ES_tradnl" sz="900" i="1" baseline="30000" dirty="0"/>
              <a:t>4</a:t>
            </a:r>
            <a:r>
              <a:rPr lang="es-ES_tradnl" sz="900" i="1" dirty="0"/>
              <a:t> = </a:t>
            </a:r>
            <a:endParaRPr lang="es-ES_tradnl" sz="900" i="1" dirty="0" smtClean="0"/>
          </a:p>
          <a:p>
            <a:pPr algn="ctr"/>
            <a:r>
              <a:rPr lang="es-ES_tradnl" sz="900" dirty="0"/>
              <a:t>(2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2</a:t>
            </a:r>
            <a:r>
              <a:rPr lang="es-ES_tradnl" sz="900" i="1" dirty="0"/>
              <a:t>– </a:t>
            </a:r>
            <a:r>
              <a:rPr lang="es-ES_tradnl" sz="900" dirty="0"/>
              <a:t>2</a:t>
            </a:r>
            <a:r>
              <a:rPr lang="es-ES_tradnl" sz="900" i="1" dirty="0"/>
              <a:t>xy </a:t>
            </a:r>
            <a:r>
              <a:rPr lang="es-ES_tradnl" sz="900" dirty="0"/>
              <a:t>+ 3</a:t>
            </a:r>
            <a:r>
              <a:rPr lang="es-ES_tradnl" sz="900" i="1" dirty="0"/>
              <a:t>y</a:t>
            </a:r>
            <a:r>
              <a:rPr lang="es-ES_tradnl" sz="900" i="1" baseline="30000" dirty="0"/>
              <a:t>2</a:t>
            </a:r>
            <a:r>
              <a:rPr lang="es-ES_tradnl" sz="900" dirty="0"/>
              <a:t>) (2</a:t>
            </a:r>
            <a:r>
              <a:rPr lang="es-ES_tradnl" sz="900" i="1" dirty="0"/>
              <a:t>x</a:t>
            </a:r>
            <a:r>
              <a:rPr lang="es-ES_tradnl" sz="900" i="1" baseline="30000" dirty="0"/>
              <a:t>2</a:t>
            </a:r>
            <a:r>
              <a:rPr lang="es-ES_tradnl" sz="900" dirty="0"/>
              <a:t> </a:t>
            </a:r>
            <a:r>
              <a:rPr lang="es-ES_tradnl" sz="900" i="1" dirty="0"/>
              <a:t>+ </a:t>
            </a:r>
            <a:r>
              <a:rPr lang="es-ES_tradnl" sz="900" dirty="0"/>
              <a:t>2</a:t>
            </a:r>
            <a:r>
              <a:rPr lang="es-ES_tradnl" sz="900" i="1" dirty="0"/>
              <a:t>xy </a:t>
            </a:r>
            <a:r>
              <a:rPr lang="es-ES_tradnl" sz="900" dirty="0"/>
              <a:t>+ 3</a:t>
            </a:r>
            <a:r>
              <a:rPr lang="es-ES_tradnl" sz="900" i="1" dirty="0"/>
              <a:t>y</a:t>
            </a:r>
            <a:r>
              <a:rPr lang="es-ES_tradnl" sz="900" i="1" baseline="30000" dirty="0"/>
              <a:t>2</a:t>
            </a:r>
            <a:r>
              <a:rPr lang="es-ES_tradnl" sz="900" dirty="0" smtClean="0"/>
              <a:t>)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40" name="CuadroTexto 239" descr="Conector entre nodos" title="conector"/>
          <p:cNvSpPr txBox="1"/>
          <p:nvPr/>
        </p:nvSpPr>
        <p:spPr>
          <a:xfrm>
            <a:off x="4105209" y="553092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ejemplo</a:t>
            </a:r>
            <a:endParaRPr lang="es-ES" sz="900" dirty="0"/>
          </a:p>
        </p:txBody>
      </p:sp>
      <p:cxnSp>
        <p:nvCxnSpPr>
          <p:cNvPr id="241" name="Conector angular 240"/>
          <p:cNvCxnSpPr>
            <a:stCxn id="184" idx="2"/>
            <a:endCxn id="240" idx="0"/>
          </p:cNvCxnSpPr>
          <p:nvPr/>
        </p:nvCxnSpPr>
        <p:spPr>
          <a:xfrm rot="5400000">
            <a:off x="4524279" y="5388229"/>
            <a:ext cx="282214" cy="31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angular 241"/>
          <p:cNvCxnSpPr>
            <a:stCxn id="240" idx="2"/>
            <a:endCxn id="239" idx="0"/>
          </p:cNvCxnSpPr>
          <p:nvPr/>
        </p:nvCxnSpPr>
        <p:spPr>
          <a:xfrm rot="16200000" flipH="1">
            <a:off x="4368493" y="6057060"/>
            <a:ext cx="592723" cy="21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angular 245"/>
          <p:cNvCxnSpPr>
            <a:stCxn id="280" idx="2"/>
            <a:endCxn id="200" idx="0"/>
          </p:cNvCxnSpPr>
          <p:nvPr/>
        </p:nvCxnSpPr>
        <p:spPr>
          <a:xfrm rot="16200000" flipH="1">
            <a:off x="2824116" y="2991629"/>
            <a:ext cx="81457" cy="7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angular 246"/>
          <p:cNvCxnSpPr>
            <a:stCxn id="135" idx="2"/>
            <a:endCxn id="201" idx="0"/>
          </p:cNvCxnSpPr>
          <p:nvPr/>
        </p:nvCxnSpPr>
        <p:spPr>
          <a:xfrm rot="16200000" flipH="1">
            <a:off x="4217957" y="3012386"/>
            <a:ext cx="54285" cy="17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angular 248"/>
          <p:cNvCxnSpPr>
            <a:stCxn id="138" idx="2"/>
            <a:endCxn id="204" idx="0"/>
          </p:cNvCxnSpPr>
          <p:nvPr/>
        </p:nvCxnSpPr>
        <p:spPr>
          <a:xfrm rot="16200000" flipH="1">
            <a:off x="6822268" y="2976069"/>
            <a:ext cx="75342" cy="48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angular 249"/>
          <p:cNvCxnSpPr>
            <a:stCxn id="139" idx="2"/>
            <a:endCxn id="203" idx="0"/>
          </p:cNvCxnSpPr>
          <p:nvPr/>
        </p:nvCxnSpPr>
        <p:spPr>
          <a:xfrm rot="5400000">
            <a:off x="8326502" y="2987481"/>
            <a:ext cx="87234" cy="23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r 251"/>
          <p:cNvCxnSpPr>
            <a:stCxn id="200" idx="2"/>
            <a:endCxn id="205" idx="0"/>
          </p:cNvCxnSpPr>
          <p:nvPr/>
        </p:nvCxnSpPr>
        <p:spPr>
          <a:xfrm rot="5400000">
            <a:off x="2841854" y="3285572"/>
            <a:ext cx="45373" cy="13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angular 252"/>
          <p:cNvCxnSpPr>
            <a:stCxn id="201" idx="2"/>
            <a:endCxn id="206" idx="0"/>
          </p:cNvCxnSpPr>
          <p:nvPr/>
        </p:nvCxnSpPr>
        <p:spPr>
          <a:xfrm rot="5400000">
            <a:off x="4222037" y="3294059"/>
            <a:ext cx="46761" cy="11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angular 275"/>
          <p:cNvCxnSpPr>
            <a:stCxn id="204" idx="2"/>
            <a:endCxn id="207" idx="0"/>
          </p:cNvCxnSpPr>
          <p:nvPr/>
        </p:nvCxnSpPr>
        <p:spPr>
          <a:xfrm rot="5400000">
            <a:off x="6837228" y="3267283"/>
            <a:ext cx="45422" cy="48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angular 276"/>
          <p:cNvCxnSpPr>
            <a:stCxn id="203" idx="2"/>
            <a:endCxn id="208" idx="0"/>
          </p:cNvCxnSpPr>
          <p:nvPr/>
        </p:nvCxnSpPr>
        <p:spPr>
          <a:xfrm rot="16200000" flipH="1">
            <a:off x="8212412" y="3419637"/>
            <a:ext cx="450895" cy="1378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</TotalTime>
  <Words>263</Words>
  <Application>Microsoft Office PowerPoint</Application>
  <PresentationFormat>Carta (216 x 279 mm)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40</cp:revision>
  <cp:lastPrinted>2015-06-25T22:36:16Z</cp:lastPrinted>
  <dcterms:created xsi:type="dcterms:W3CDTF">2015-05-14T14:12:36Z</dcterms:created>
  <dcterms:modified xsi:type="dcterms:W3CDTF">2015-08-03T14:24:19Z</dcterms:modified>
</cp:coreProperties>
</file>