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6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09/01/2016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Los triángulos y los cuadriláteros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2248551" y="622858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 triángulo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stCxn id="4" idx="2"/>
            <a:endCxn id="5" idx="0"/>
          </p:cNvCxnSpPr>
          <p:nvPr/>
        </p:nvCxnSpPr>
        <p:spPr>
          <a:xfrm rot="5400000">
            <a:off x="3685400" y="-443339"/>
            <a:ext cx="191722" cy="1940673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2255482" y="1560844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es un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Conector angular 30"/>
          <p:cNvCxnSpPr>
            <a:stCxn id="5" idx="2"/>
            <a:endCxn id="19" idx="0"/>
          </p:cNvCxnSpPr>
          <p:nvPr/>
        </p:nvCxnSpPr>
        <p:spPr>
          <a:xfrm rot="16200000" flipH="1">
            <a:off x="2564709" y="1308855"/>
            <a:ext cx="498204" cy="57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2254915" y="2041976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olígono 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tres lados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16200000" flipH="1">
            <a:off x="2691843" y="1916531"/>
            <a:ext cx="250300" cy="5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 descr="Conector entre nodos" title="conector"/>
          <p:cNvSpPr txBox="1"/>
          <p:nvPr/>
        </p:nvSpPr>
        <p:spPr>
          <a:xfrm>
            <a:off x="2258392" y="2793833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tiene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Conector angular 67"/>
          <p:cNvCxnSpPr>
            <a:stCxn id="44" idx="2"/>
            <a:endCxn id="67" idx="0"/>
          </p:cNvCxnSpPr>
          <p:nvPr/>
        </p:nvCxnSpPr>
        <p:spPr>
          <a:xfrm rot="5400000">
            <a:off x="2619942" y="2596487"/>
            <a:ext cx="394384" cy="3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 descr="Nodo de tercer nivel" title="Nodo03"/>
          <p:cNvSpPr/>
          <p:nvPr/>
        </p:nvSpPr>
        <p:spPr>
          <a:xfrm>
            <a:off x="2238878" y="3702421"/>
            <a:ext cx="1159435" cy="9434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ángulos internos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ángulos externos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lados</a:t>
            </a:r>
          </a:p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vértices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ángulo 72" descr="Nodo de cuarto nivel&#10;" title="Nodo04"/>
          <p:cNvSpPr/>
          <p:nvPr/>
        </p:nvSpPr>
        <p:spPr>
          <a:xfrm>
            <a:off x="4029246" y="5415339"/>
            <a:ext cx="1043866" cy="8730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suma de la medida de los ángulos internos es 180°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uadroTexto 74" descr="Conector entre nodos" title="conector"/>
          <p:cNvSpPr txBox="1"/>
          <p:nvPr/>
        </p:nvSpPr>
        <p:spPr>
          <a:xfrm>
            <a:off x="2114485" y="4768607"/>
            <a:ext cx="14044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sus propiedades 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Conector angular 75"/>
          <p:cNvCxnSpPr>
            <a:stCxn id="67" idx="2"/>
            <a:endCxn id="72" idx="0"/>
          </p:cNvCxnSpPr>
          <p:nvPr/>
        </p:nvCxnSpPr>
        <p:spPr>
          <a:xfrm rot="16200000" flipH="1">
            <a:off x="2478911" y="3362736"/>
            <a:ext cx="677752" cy="161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stCxn id="72" idx="2"/>
            <a:endCxn id="75" idx="0"/>
          </p:cNvCxnSpPr>
          <p:nvPr/>
        </p:nvCxnSpPr>
        <p:spPr>
          <a:xfrm rot="5400000">
            <a:off x="2756302" y="4706312"/>
            <a:ext cx="122691" cy="18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/>
          <p:cNvCxnSpPr>
            <a:stCxn id="75" idx="2"/>
            <a:endCxn id="73" idx="0"/>
          </p:cNvCxnSpPr>
          <p:nvPr/>
        </p:nvCxnSpPr>
        <p:spPr>
          <a:xfrm rot="16200000" flipH="1">
            <a:off x="3475988" y="4340148"/>
            <a:ext cx="415900" cy="17344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6258859" y="629441"/>
            <a:ext cx="1442707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 cuadrilátero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>
            <a:stCxn id="4" idx="2"/>
            <a:endCxn id="335" idx="0"/>
          </p:cNvCxnSpPr>
          <p:nvPr/>
        </p:nvCxnSpPr>
        <p:spPr>
          <a:xfrm rot="16200000" flipH="1">
            <a:off x="5766753" y="-584020"/>
            <a:ext cx="198305" cy="222861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uadroTexto 336" descr="Conector entre nodos" title="conector"/>
          <p:cNvSpPr txBox="1"/>
          <p:nvPr/>
        </p:nvSpPr>
        <p:spPr>
          <a:xfrm>
            <a:off x="5334625" y="1499354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es un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8" name="Conector angular 337"/>
          <p:cNvCxnSpPr>
            <a:stCxn id="335" idx="2"/>
            <a:endCxn id="337" idx="0"/>
          </p:cNvCxnSpPr>
          <p:nvPr/>
        </p:nvCxnSpPr>
        <p:spPr>
          <a:xfrm rot="5400000">
            <a:off x="6222962" y="742102"/>
            <a:ext cx="430131" cy="10843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5332310" y="2032163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polígono 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cuatro lados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0" name="Conector angular 339"/>
          <p:cNvCxnSpPr>
            <a:stCxn id="337" idx="2"/>
            <a:endCxn id="339" idx="0"/>
          </p:cNvCxnSpPr>
          <p:nvPr/>
        </p:nvCxnSpPr>
        <p:spPr>
          <a:xfrm rot="5400000">
            <a:off x="5744274" y="1880595"/>
            <a:ext cx="301977" cy="11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CuadroTexto 340" descr="Conector entre nodos" title="conector"/>
          <p:cNvSpPr txBox="1"/>
          <p:nvPr/>
        </p:nvSpPr>
        <p:spPr>
          <a:xfrm>
            <a:off x="5340653" y="2789408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tiene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2" name="Conector angular 341"/>
          <p:cNvCxnSpPr>
            <a:stCxn id="339" idx="2"/>
            <a:endCxn id="341" idx="0"/>
          </p:cNvCxnSpPr>
          <p:nvPr/>
        </p:nvCxnSpPr>
        <p:spPr>
          <a:xfrm rot="16200000" flipH="1">
            <a:off x="5697075" y="2587243"/>
            <a:ext cx="399772" cy="45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ángulo 342" descr="Nodo de tercer nivel" title="Nodo03"/>
          <p:cNvSpPr/>
          <p:nvPr/>
        </p:nvSpPr>
        <p:spPr>
          <a:xfrm>
            <a:off x="5313146" y="3699205"/>
            <a:ext cx="1169508" cy="9467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ángulos internos</a:t>
            </a:r>
          </a:p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ángulos externos</a:t>
            </a:r>
          </a:p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lados</a:t>
            </a:r>
          </a:p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vértices</a:t>
            </a:r>
          </a:p>
        </p:txBody>
      </p:sp>
      <p:cxnSp>
        <p:nvCxnSpPr>
          <p:cNvPr id="347" name="Conector angular 346"/>
          <p:cNvCxnSpPr>
            <a:stCxn id="341" idx="2"/>
            <a:endCxn id="343" idx="0"/>
          </p:cNvCxnSpPr>
          <p:nvPr/>
        </p:nvCxnSpPr>
        <p:spPr>
          <a:xfrm rot="5400000">
            <a:off x="5559090" y="3359054"/>
            <a:ext cx="678961" cy="134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ángulo 148" descr="Nodo de cuarto nivel&#10;" title="Nodo04"/>
          <p:cNvSpPr/>
          <p:nvPr/>
        </p:nvSpPr>
        <p:spPr>
          <a:xfrm>
            <a:off x="263935" y="5414418"/>
            <a:ext cx="1263310" cy="8792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medida de un ángulo externo es igual a la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adición 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medidas de 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ángulos 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internos no adyacentes</a:t>
            </a:r>
          </a:p>
        </p:txBody>
      </p:sp>
      <p:cxnSp>
        <p:nvCxnSpPr>
          <p:cNvPr id="150" name="Conector angular 149"/>
          <p:cNvCxnSpPr>
            <a:stCxn id="75" idx="2"/>
            <a:endCxn id="149" idx="0"/>
          </p:cNvCxnSpPr>
          <p:nvPr/>
        </p:nvCxnSpPr>
        <p:spPr>
          <a:xfrm rot="5400000">
            <a:off x="1648655" y="4246375"/>
            <a:ext cx="414979" cy="19211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ángulo 151" descr="Nodo de cuarto nivel&#10;" title="Nodo04"/>
          <p:cNvSpPr/>
          <p:nvPr/>
        </p:nvSpPr>
        <p:spPr>
          <a:xfrm>
            <a:off x="1587943" y="5408330"/>
            <a:ext cx="1180666" cy="8800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medida de un lado es menor a la medida de la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adición 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los otros dos lados</a:t>
            </a:r>
          </a:p>
        </p:txBody>
      </p:sp>
      <p:cxnSp>
        <p:nvCxnSpPr>
          <p:cNvPr id="153" name="Conector angular 152"/>
          <p:cNvCxnSpPr>
            <a:stCxn id="75" idx="2"/>
            <a:endCxn id="152" idx="0"/>
          </p:cNvCxnSpPr>
          <p:nvPr/>
        </p:nvCxnSpPr>
        <p:spPr>
          <a:xfrm rot="5400000">
            <a:off x="2293042" y="4884674"/>
            <a:ext cx="408891" cy="6384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ángulo 153" descr="Nodo de cuarto nivel&#10;" title="Nodo04"/>
          <p:cNvSpPr/>
          <p:nvPr/>
        </p:nvSpPr>
        <p:spPr>
          <a:xfrm>
            <a:off x="2845648" y="5409453"/>
            <a:ext cx="1112701" cy="8789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ángulo interno y su ángulo externo forman par lineal</a:t>
            </a:r>
          </a:p>
        </p:txBody>
      </p:sp>
      <p:cxnSp>
        <p:nvCxnSpPr>
          <p:cNvPr id="155" name="Conector angular 154"/>
          <p:cNvCxnSpPr>
            <a:stCxn id="75" idx="2"/>
            <a:endCxn id="154" idx="0"/>
          </p:cNvCxnSpPr>
          <p:nvPr/>
        </p:nvCxnSpPr>
        <p:spPr>
          <a:xfrm rot="16200000" flipH="1">
            <a:off x="2904341" y="4911795"/>
            <a:ext cx="410014" cy="5853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CuadroTexto 158" descr="Conector entre nodos" title="conector"/>
          <p:cNvSpPr txBox="1"/>
          <p:nvPr/>
        </p:nvSpPr>
        <p:spPr>
          <a:xfrm>
            <a:off x="556050" y="1532062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0" name="Conector angular 159"/>
          <p:cNvCxnSpPr>
            <a:stCxn id="5" idx="2"/>
            <a:endCxn id="159" idx="0"/>
          </p:cNvCxnSpPr>
          <p:nvPr/>
        </p:nvCxnSpPr>
        <p:spPr>
          <a:xfrm rot="5400000">
            <a:off x="1729384" y="450522"/>
            <a:ext cx="469422" cy="16936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ángulo 160" descr="Nodo de segundo nivel" title="Nodo02"/>
          <p:cNvSpPr/>
          <p:nvPr/>
        </p:nvSpPr>
        <p:spPr>
          <a:xfrm>
            <a:off x="555046" y="2022761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ongruentes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2" name="Conector angular 161"/>
          <p:cNvCxnSpPr>
            <a:stCxn id="159" idx="2"/>
            <a:endCxn id="161" idx="0"/>
          </p:cNvCxnSpPr>
          <p:nvPr/>
        </p:nvCxnSpPr>
        <p:spPr>
          <a:xfrm rot="16200000" flipH="1">
            <a:off x="987409" y="1892750"/>
            <a:ext cx="259867" cy="15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adroTexto 162" descr="Conector entre nodos" title="conector"/>
          <p:cNvSpPr txBox="1"/>
          <p:nvPr/>
        </p:nvSpPr>
        <p:spPr>
          <a:xfrm>
            <a:off x="557507" y="2730180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si sus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ctángulo 163" descr="Nodo de tercer nivel" title="Nodo03"/>
          <p:cNvSpPr/>
          <p:nvPr/>
        </p:nvSpPr>
        <p:spPr>
          <a:xfrm>
            <a:off x="19279" y="3710495"/>
            <a:ext cx="1060351" cy="9353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ados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correspondientes tienen la misma longitud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5" name="Conector angular 164"/>
          <p:cNvCxnSpPr>
            <a:stCxn id="163" idx="2"/>
            <a:endCxn id="164" idx="0"/>
          </p:cNvCxnSpPr>
          <p:nvPr/>
        </p:nvCxnSpPr>
        <p:spPr>
          <a:xfrm rot="5400000">
            <a:off x="458036" y="3052436"/>
            <a:ext cx="749479" cy="5666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angular 166"/>
          <p:cNvCxnSpPr>
            <a:stCxn id="161" idx="2"/>
            <a:endCxn id="163" idx="0"/>
          </p:cNvCxnSpPr>
          <p:nvPr/>
        </p:nvCxnSpPr>
        <p:spPr>
          <a:xfrm rot="5400000">
            <a:off x="941784" y="2554545"/>
            <a:ext cx="349946" cy="13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ángulo 180" descr="Nodo de tercer nivel" title="Nodo03"/>
          <p:cNvSpPr/>
          <p:nvPr/>
        </p:nvSpPr>
        <p:spPr>
          <a:xfrm>
            <a:off x="1121924" y="3710495"/>
            <a:ext cx="1065600" cy="9353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ngulos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correspondientes tienen la misma medida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4" name="Conector angular 183"/>
          <p:cNvCxnSpPr>
            <a:stCxn id="163" idx="2"/>
            <a:endCxn id="181" idx="0"/>
          </p:cNvCxnSpPr>
          <p:nvPr/>
        </p:nvCxnSpPr>
        <p:spPr>
          <a:xfrm rot="16200000" flipH="1">
            <a:off x="1010670" y="3066440"/>
            <a:ext cx="749479" cy="53863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CuadroTexto 193" descr="Conector entre nodos" title="conector"/>
          <p:cNvSpPr txBox="1"/>
          <p:nvPr/>
        </p:nvSpPr>
        <p:spPr>
          <a:xfrm>
            <a:off x="3802616" y="1533713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tiene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Rectángulo 194" descr="Nodo de segundo nivel" title="Nodo02"/>
          <p:cNvSpPr/>
          <p:nvPr/>
        </p:nvSpPr>
        <p:spPr>
          <a:xfrm>
            <a:off x="3778177" y="2039618"/>
            <a:ext cx="1166717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íneas 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puntos notables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6" name="Conector angular 195"/>
          <p:cNvCxnSpPr>
            <a:stCxn id="194" idx="2"/>
            <a:endCxn id="195" idx="0"/>
          </p:cNvCxnSpPr>
          <p:nvPr/>
        </p:nvCxnSpPr>
        <p:spPr>
          <a:xfrm rot="5400000">
            <a:off x="4225148" y="1900933"/>
            <a:ext cx="275073" cy="22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CuadroTexto 196" descr="Conector entre nodos" title="conector"/>
          <p:cNvSpPr txBox="1"/>
          <p:nvPr/>
        </p:nvSpPr>
        <p:spPr>
          <a:xfrm>
            <a:off x="3800450" y="2789408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por ejemplo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Rectángulo 197" descr="Nodo de tercer nivel" title="Nodo03"/>
          <p:cNvSpPr/>
          <p:nvPr/>
        </p:nvSpPr>
        <p:spPr>
          <a:xfrm>
            <a:off x="3460468" y="3701127"/>
            <a:ext cx="862173" cy="9447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lturas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edianas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ediatrices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isectrices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9" name="Conector angular 198"/>
          <p:cNvCxnSpPr>
            <a:stCxn id="197" idx="2"/>
            <a:endCxn id="198" idx="0"/>
          </p:cNvCxnSpPr>
          <p:nvPr/>
        </p:nvCxnSpPr>
        <p:spPr>
          <a:xfrm rot="5400000">
            <a:off x="3784855" y="3126944"/>
            <a:ext cx="680883" cy="4674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angular 199"/>
          <p:cNvCxnSpPr>
            <a:stCxn id="195" idx="2"/>
            <a:endCxn id="197" idx="0"/>
          </p:cNvCxnSpPr>
          <p:nvPr/>
        </p:nvCxnSpPr>
        <p:spPr>
          <a:xfrm rot="5400000">
            <a:off x="4164129" y="2592000"/>
            <a:ext cx="392317" cy="24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angular 200"/>
          <p:cNvCxnSpPr>
            <a:stCxn id="197" idx="2"/>
            <a:endCxn id="204" idx="0"/>
          </p:cNvCxnSpPr>
          <p:nvPr/>
        </p:nvCxnSpPr>
        <p:spPr>
          <a:xfrm rot="16200000" flipH="1">
            <a:off x="4250202" y="3129078"/>
            <a:ext cx="678962" cy="4612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ángulo 203" descr="Nodo de tercer nivel" title="Nodo03"/>
          <p:cNvSpPr/>
          <p:nvPr/>
        </p:nvSpPr>
        <p:spPr>
          <a:xfrm>
            <a:off x="4368023" y="3699206"/>
            <a:ext cx="904614" cy="9467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rtocentro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aricentro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ircuncentro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ncentro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6" name="Conector angular 205"/>
          <p:cNvCxnSpPr>
            <a:stCxn id="5" idx="2"/>
            <a:endCxn id="194" idx="0"/>
          </p:cNvCxnSpPr>
          <p:nvPr/>
        </p:nvCxnSpPr>
        <p:spPr>
          <a:xfrm rot="16200000" flipH="1">
            <a:off x="3351842" y="521722"/>
            <a:ext cx="471073" cy="15529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CuadroTexto 227" descr="Conector entre nodos" title="conector"/>
          <p:cNvSpPr txBox="1"/>
          <p:nvPr/>
        </p:nvSpPr>
        <p:spPr>
          <a:xfrm>
            <a:off x="7339792" y="1499353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clasifica según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9" name="Conector angular 228"/>
          <p:cNvCxnSpPr>
            <a:stCxn id="335" idx="2"/>
            <a:endCxn id="228" idx="0"/>
          </p:cNvCxnSpPr>
          <p:nvPr/>
        </p:nvCxnSpPr>
        <p:spPr>
          <a:xfrm rot="16200000" flipH="1">
            <a:off x="7225545" y="823890"/>
            <a:ext cx="430130" cy="92079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ángulo 229" descr="Nodo de segundo nivel" title="Nodo02"/>
          <p:cNvSpPr/>
          <p:nvPr/>
        </p:nvSpPr>
        <p:spPr>
          <a:xfrm>
            <a:off x="7337477" y="2031389"/>
            <a:ext cx="1124746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paralelismo de sus lados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1" name="Conector angular 230"/>
          <p:cNvCxnSpPr>
            <a:stCxn id="228" idx="2"/>
            <a:endCxn id="230" idx="0"/>
          </p:cNvCxnSpPr>
          <p:nvPr/>
        </p:nvCxnSpPr>
        <p:spPr>
          <a:xfrm rot="5400000">
            <a:off x="7749827" y="1880208"/>
            <a:ext cx="301204" cy="11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CuadroTexto 231" descr="Conector entre nodos" title="conector"/>
          <p:cNvSpPr txBox="1"/>
          <p:nvPr/>
        </p:nvSpPr>
        <p:spPr>
          <a:xfrm>
            <a:off x="7345049" y="2793833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e clasifican en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3" name="Conector angular 232"/>
          <p:cNvCxnSpPr>
            <a:stCxn id="230" idx="2"/>
            <a:endCxn id="232" idx="0"/>
          </p:cNvCxnSpPr>
          <p:nvPr/>
        </p:nvCxnSpPr>
        <p:spPr>
          <a:xfrm rot="16200000" flipH="1">
            <a:off x="7699258" y="2589454"/>
            <a:ext cx="404971" cy="37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ector angular 237"/>
          <p:cNvCxnSpPr>
            <a:stCxn id="232" idx="2"/>
            <a:endCxn id="296" idx="0"/>
          </p:cNvCxnSpPr>
          <p:nvPr/>
        </p:nvCxnSpPr>
        <p:spPr>
          <a:xfrm rot="5400000">
            <a:off x="7136223" y="2923554"/>
            <a:ext cx="666298" cy="8685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ector angular 238"/>
          <p:cNvCxnSpPr>
            <a:stCxn id="296" idx="2"/>
            <a:endCxn id="294" idx="0"/>
          </p:cNvCxnSpPr>
          <p:nvPr/>
        </p:nvCxnSpPr>
        <p:spPr>
          <a:xfrm rot="16200000" flipH="1">
            <a:off x="6639513" y="5033156"/>
            <a:ext cx="794254" cy="306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ector angular 239"/>
          <p:cNvCxnSpPr>
            <a:stCxn id="279" idx="2"/>
            <a:endCxn id="301" idx="0"/>
          </p:cNvCxnSpPr>
          <p:nvPr/>
        </p:nvCxnSpPr>
        <p:spPr>
          <a:xfrm rot="16200000" flipH="1">
            <a:off x="8317133" y="5028894"/>
            <a:ext cx="768619" cy="24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ángulo 278" descr="Nodo de tercer nivel" title="Nodo03"/>
          <p:cNvSpPr/>
          <p:nvPr/>
        </p:nvSpPr>
        <p:spPr>
          <a:xfrm>
            <a:off x="8277312" y="3688800"/>
            <a:ext cx="845834" cy="9569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rapezoides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Rectángulo 293" descr="Nodo de cuarto nivel&#10;" title="Nodo04"/>
          <p:cNvSpPr/>
          <p:nvPr/>
        </p:nvSpPr>
        <p:spPr>
          <a:xfrm>
            <a:off x="6691362" y="5431815"/>
            <a:ext cx="693619" cy="856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lados son paralelos dos a dos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" name="Rectángulo 295" descr="Nodo de tercer nivel" title="Nodo03"/>
          <p:cNvSpPr/>
          <p:nvPr/>
        </p:nvSpPr>
        <p:spPr>
          <a:xfrm>
            <a:off x="6536302" y="3690967"/>
            <a:ext cx="997611" cy="9465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aralelogramos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Rectángulo 296" descr="Nodo de tercer nivel" title="Nodo03"/>
          <p:cNvSpPr/>
          <p:nvPr/>
        </p:nvSpPr>
        <p:spPr>
          <a:xfrm>
            <a:off x="7573084" y="3688800"/>
            <a:ext cx="666839" cy="9569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rapecios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0" name="Rectángulo 299" descr="Nodo de cuarto nivel&#10;" title="Nodo04"/>
          <p:cNvSpPr/>
          <p:nvPr/>
        </p:nvSpPr>
        <p:spPr>
          <a:xfrm>
            <a:off x="7557293" y="5431815"/>
            <a:ext cx="700870" cy="856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olo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tienen dos lados paralelos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1" name="Rectángulo 300" descr="Nodo de cuarto nivel&#10;" title="Nodo04"/>
          <p:cNvSpPr/>
          <p:nvPr/>
        </p:nvSpPr>
        <p:spPr>
          <a:xfrm>
            <a:off x="8355699" y="5414417"/>
            <a:ext cx="693912" cy="8739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lados no son paralelos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1" name="Conector angular 330"/>
          <p:cNvCxnSpPr>
            <a:stCxn id="232" idx="2"/>
            <a:endCxn id="297" idx="0"/>
          </p:cNvCxnSpPr>
          <p:nvPr/>
        </p:nvCxnSpPr>
        <p:spPr>
          <a:xfrm rot="16200000" flipH="1">
            <a:off x="7573005" y="3355300"/>
            <a:ext cx="664131" cy="28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ector angular 331"/>
          <p:cNvCxnSpPr>
            <a:stCxn id="297" idx="2"/>
            <a:endCxn id="300" idx="0"/>
          </p:cNvCxnSpPr>
          <p:nvPr/>
        </p:nvCxnSpPr>
        <p:spPr>
          <a:xfrm rot="16200000" flipH="1">
            <a:off x="7514108" y="5038194"/>
            <a:ext cx="786017" cy="122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ector angular 372"/>
          <p:cNvCxnSpPr>
            <a:stCxn id="232" idx="2"/>
            <a:endCxn id="279" idx="0"/>
          </p:cNvCxnSpPr>
          <p:nvPr/>
        </p:nvCxnSpPr>
        <p:spPr>
          <a:xfrm rot="16200000" flipH="1">
            <a:off x="7969867" y="2958437"/>
            <a:ext cx="664131" cy="7965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1595</TotalTime>
  <Words>176</Words>
  <Application>Microsoft Office PowerPoint</Application>
  <PresentationFormat>Carta (216 x 279 mm)</PresentationFormat>
  <Paragraphs>47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Edgar Josué Malagón Montaña</cp:lastModifiedBy>
  <cp:revision>52</cp:revision>
  <cp:lastPrinted>2015-06-25T22:36:16Z</cp:lastPrinted>
  <dcterms:created xsi:type="dcterms:W3CDTF">2015-05-14T14:12:36Z</dcterms:created>
  <dcterms:modified xsi:type="dcterms:W3CDTF">2016-01-09T19:05:07Z</dcterms:modified>
</cp:coreProperties>
</file>