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22/07/2015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1911731" y="78445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El conjunto de los números reales</a:t>
            </a:r>
            <a:endParaRPr lang="es-ES" sz="1600" dirty="0"/>
          </a:p>
        </p:txBody>
      </p:sp>
      <p:cxnSp>
        <p:nvCxnSpPr>
          <p:cNvPr id="12" name="Conector angular 11"/>
          <p:cNvCxnSpPr>
            <a:stCxn id="4" idx="2"/>
            <a:endCxn id="616" idx="0"/>
          </p:cNvCxnSpPr>
          <p:nvPr/>
        </p:nvCxnSpPr>
        <p:spPr>
          <a:xfrm rot="5400000">
            <a:off x="2547925" y="-1434656"/>
            <a:ext cx="337880" cy="4069465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angular 131"/>
          <p:cNvCxnSpPr>
            <a:stCxn id="616" idx="2"/>
            <a:endCxn id="732" idx="1"/>
          </p:cNvCxnSpPr>
          <p:nvPr/>
        </p:nvCxnSpPr>
        <p:spPr>
          <a:xfrm rot="16200000" flipH="1">
            <a:off x="-276598" y="1958578"/>
            <a:ext cx="1982759" cy="65298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onector angular 216"/>
          <p:cNvCxnSpPr>
            <a:stCxn id="4" idx="2"/>
            <a:endCxn id="274" idx="0"/>
          </p:cNvCxnSpPr>
          <p:nvPr/>
        </p:nvCxnSpPr>
        <p:spPr>
          <a:xfrm rot="5400000">
            <a:off x="3941796" y="-45577"/>
            <a:ext cx="333088" cy="1286515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ángulo 219" descr="Nodo de segundo nivel" title="Nodo02"/>
          <p:cNvSpPr/>
          <p:nvPr/>
        </p:nvSpPr>
        <p:spPr>
          <a:xfrm>
            <a:off x="1938736" y="1984074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Números racionales</a:t>
            </a:r>
            <a:endParaRPr lang="es-ES" sz="1050" dirty="0">
              <a:solidFill>
                <a:schemeClr val="bg1"/>
              </a:solidFill>
            </a:endParaRPr>
          </a:p>
        </p:txBody>
      </p:sp>
      <p:cxnSp>
        <p:nvCxnSpPr>
          <p:cNvPr id="221" name="Conector angular 220"/>
          <p:cNvCxnSpPr>
            <a:stCxn id="274" idx="2"/>
            <a:endCxn id="220" idx="0"/>
          </p:cNvCxnSpPr>
          <p:nvPr/>
        </p:nvCxnSpPr>
        <p:spPr>
          <a:xfrm rot="5400000">
            <a:off x="2488587" y="1007579"/>
            <a:ext cx="989018" cy="96397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CuadroTexto 221" descr="Conector entre nodos" title="conector"/>
          <p:cNvSpPr txBox="1"/>
          <p:nvPr/>
        </p:nvSpPr>
        <p:spPr>
          <a:xfrm>
            <a:off x="1946307" y="2589337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Pueden ser</a:t>
            </a:r>
            <a:endParaRPr lang="es-ES" sz="900" dirty="0"/>
          </a:p>
        </p:txBody>
      </p:sp>
      <p:cxnSp>
        <p:nvCxnSpPr>
          <p:cNvPr id="223" name="Conector angular 222"/>
          <p:cNvCxnSpPr>
            <a:stCxn id="220" idx="2"/>
            <a:endCxn id="222" idx="0"/>
          </p:cNvCxnSpPr>
          <p:nvPr/>
        </p:nvCxnSpPr>
        <p:spPr>
          <a:xfrm rot="16200000" flipH="1">
            <a:off x="2379106" y="2463549"/>
            <a:ext cx="247790" cy="378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tángulo 255" descr="Nodo de tercer nivel" title="Nodo03"/>
          <p:cNvSpPr/>
          <p:nvPr/>
        </p:nvSpPr>
        <p:spPr>
          <a:xfrm>
            <a:off x="2702035" y="4257054"/>
            <a:ext cx="1122431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Fracciones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260" name="Conector angular 259"/>
          <p:cNvCxnSpPr>
            <a:stCxn id="222" idx="2"/>
            <a:endCxn id="256" idx="0"/>
          </p:cNvCxnSpPr>
          <p:nvPr/>
        </p:nvCxnSpPr>
        <p:spPr>
          <a:xfrm rot="16200000" flipH="1">
            <a:off x="2165632" y="3159434"/>
            <a:ext cx="1436881" cy="75835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onector angular 260"/>
          <p:cNvCxnSpPr>
            <a:stCxn id="256" idx="2"/>
            <a:endCxn id="138" idx="1"/>
          </p:cNvCxnSpPr>
          <p:nvPr/>
        </p:nvCxnSpPr>
        <p:spPr>
          <a:xfrm rot="16200000" flipH="1">
            <a:off x="3033870" y="4829876"/>
            <a:ext cx="644116" cy="185354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CuadroTexto 273" descr="Conector entre nodos" title="conector"/>
          <p:cNvSpPr txBox="1"/>
          <p:nvPr/>
        </p:nvSpPr>
        <p:spPr>
          <a:xfrm>
            <a:off x="2903866" y="764224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Esta formado por</a:t>
            </a:r>
            <a:endParaRPr lang="es-ES" sz="900" dirty="0"/>
          </a:p>
        </p:txBody>
      </p:sp>
      <p:sp>
        <p:nvSpPr>
          <p:cNvPr id="280" name="Rectángulo 279" descr="Nodo de segundo nivel" title="Nodo02"/>
          <p:cNvSpPr/>
          <p:nvPr/>
        </p:nvSpPr>
        <p:spPr>
          <a:xfrm>
            <a:off x="3985331" y="1982792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Números irracionales</a:t>
            </a:r>
            <a:endParaRPr lang="es-ES" sz="1050" dirty="0">
              <a:solidFill>
                <a:schemeClr val="bg1"/>
              </a:solidFill>
            </a:endParaRPr>
          </a:p>
        </p:txBody>
      </p:sp>
      <p:cxnSp>
        <p:nvCxnSpPr>
          <p:cNvPr id="281" name="Conector angular 280"/>
          <p:cNvCxnSpPr>
            <a:stCxn id="274" idx="2"/>
            <a:endCxn id="280" idx="0"/>
          </p:cNvCxnSpPr>
          <p:nvPr/>
        </p:nvCxnSpPr>
        <p:spPr>
          <a:xfrm rot="16200000" flipH="1">
            <a:off x="3512525" y="947613"/>
            <a:ext cx="987736" cy="108262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CuadroTexto 281" descr="Conector entre nodos" title="conector"/>
          <p:cNvSpPr txBox="1"/>
          <p:nvPr/>
        </p:nvSpPr>
        <p:spPr>
          <a:xfrm>
            <a:off x="3993569" y="2411240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son</a:t>
            </a:r>
            <a:endParaRPr lang="es-ES" sz="900" dirty="0"/>
          </a:p>
        </p:txBody>
      </p:sp>
      <p:cxnSp>
        <p:nvCxnSpPr>
          <p:cNvPr id="283" name="Conector angular 282"/>
          <p:cNvCxnSpPr>
            <a:stCxn id="280" idx="2"/>
            <a:endCxn id="282" idx="0"/>
          </p:cNvCxnSpPr>
          <p:nvPr/>
        </p:nvCxnSpPr>
        <p:spPr>
          <a:xfrm rot="16200000" flipH="1">
            <a:off x="4514443" y="2373526"/>
            <a:ext cx="70975" cy="445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Rectángulo 283" descr="Nodo de tercer nivel" title="Nodo03"/>
          <p:cNvSpPr/>
          <p:nvPr/>
        </p:nvSpPr>
        <p:spPr>
          <a:xfrm>
            <a:off x="3993569" y="2691609"/>
            <a:ext cx="1122431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Decimales infinitos no periódicos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288" name="Conector angular 287"/>
          <p:cNvCxnSpPr>
            <a:stCxn id="282" idx="2"/>
            <a:endCxn id="284" idx="0"/>
          </p:cNvCxnSpPr>
          <p:nvPr/>
        </p:nvCxnSpPr>
        <p:spPr>
          <a:xfrm rot="16200000" flipH="1">
            <a:off x="4528704" y="2665527"/>
            <a:ext cx="49533" cy="262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Conector angular 289"/>
          <p:cNvCxnSpPr>
            <a:stCxn id="155" idx="2"/>
            <a:endCxn id="694" idx="0"/>
          </p:cNvCxnSpPr>
          <p:nvPr/>
        </p:nvCxnSpPr>
        <p:spPr>
          <a:xfrm rot="5400000">
            <a:off x="4149445" y="3201335"/>
            <a:ext cx="230646" cy="58825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onector angular 292"/>
          <p:cNvCxnSpPr>
            <a:stCxn id="693" idx="0"/>
            <a:endCxn id="155" idx="2"/>
          </p:cNvCxnSpPr>
          <p:nvPr/>
        </p:nvCxnSpPr>
        <p:spPr>
          <a:xfrm rot="16200000" flipV="1">
            <a:off x="4835929" y="3103109"/>
            <a:ext cx="221044" cy="77510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Conector angular 335"/>
          <p:cNvCxnSpPr>
            <a:stCxn id="4" idx="2"/>
            <a:endCxn id="617" idx="0"/>
          </p:cNvCxnSpPr>
          <p:nvPr/>
        </p:nvCxnSpPr>
        <p:spPr>
          <a:xfrm rot="16200000" flipH="1">
            <a:off x="5850907" y="-668174"/>
            <a:ext cx="349428" cy="2548048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CuadroTexto 340" descr="Conector entre nodos" title="conector"/>
          <p:cNvSpPr txBox="1"/>
          <p:nvPr/>
        </p:nvSpPr>
        <p:spPr>
          <a:xfrm>
            <a:off x="5269961" y="1681988"/>
            <a:ext cx="1117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Sus propiedades son</a:t>
            </a:r>
            <a:endParaRPr lang="es-ES" sz="900" dirty="0"/>
          </a:p>
        </p:txBody>
      </p:sp>
      <p:cxnSp>
        <p:nvCxnSpPr>
          <p:cNvPr id="129" name="Conector angular 128"/>
          <p:cNvCxnSpPr>
            <a:stCxn id="222" idx="2"/>
            <a:endCxn id="135" idx="0"/>
          </p:cNvCxnSpPr>
          <p:nvPr/>
        </p:nvCxnSpPr>
        <p:spPr>
          <a:xfrm rot="5400000">
            <a:off x="1208113" y="2960272"/>
            <a:ext cx="1436881" cy="115668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ángulo 134" descr="Nodo de tercer nivel" title="Nodo03"/>
          <p:cNvSpPr/>
          <p:nvPr/>
        </p:nvSpPr>
        <p:spPr>
          <a:xfrm>
            <a:off x="786996" y="4257054"/>
            <a:ext cx="1122431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Decimales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38" name="Rectángulo 137" descr="Nodo de cuarto nivel&#10;" title="Nodo04"/>
          <p:cNvSpPr/>
          <p:nvPr/>
        </p:nvSpPr>
        <p:spPr>
          <a:xfrm>
            <a:off x="3448605" y="5067851"/>
            <a:ext cx="1122431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Propias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39" name="Rectángulo 138" descr="Nodo de cuarto nivel&#10;" title="Nodo04"/>
          <p:cNvSpPr/>
          <p:nvPr/>
        </p:nvSpPr>
        <p:spPr>
          <a:xfrm>
            <a:off x="3461624" y="5610984"/>
            <a:ext cx="1122431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Impropias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42" name="Rectángulo 141" descr="Nodo de cuarto nivel&#10;" title="Nodo04"/>
          <p:cNvSpPr/>
          <p:nvPr/>
        </p:nvSpPr>
        <p:spPr>
          <a:xfrm>
            <a:off x="3461623" y="6123664"/>
            <a:ext cx="1122431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Número mixto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43" name="Rectángulo 142" descr="Nodo de quinto nivel" title="Nodo05"/>
          <p:cNvSpPr/>
          <p:nvPr/>
        </p:nvSpPr>
        <p:spPr>
          <a:xfrm>
            <a:off x="1511970" y="6164326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Finitos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44" name="Rectángulo 143" descr="Nodo de quinto nivel" title="Nodo05"/>
          <p:cNvSpPr/>
          <p:nvPr/>
        </p:nvSpPr>
        <p:spPr>
          <a:xfrm>
            <a:off x="1551199" y="5686896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Infinitos periódicos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45" name="Rectángulo 144" descr="Nodo de quinto nivel" title="Nodo05"/>
          <p:cNvSpPr/>
          <p:nvPr/>
        </p:nvSpPr>
        <p:spPr>
          <a:xfrm>
            <a:off x="1554293" y="5146928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Infinitos periódicos mixtos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55" name="CuadroTexto 154" descr="Conector entre nodos" title="conector"/>
          <p:cNvSpPr txBox="1"/>
          <p:nvPr/>
        </p:nvSpPr>
        <p:spPr>
          <a:xfrm>
            <a:off x="4000310" y="3149305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Se clasifican en</a:t>
            </a:r>
            <a:endParaRPr lang="es-ES" sz="900" dirty="0"/>
          </a:p>
        </p:txBody>
      </p:sp>
      <p:cxnSp>
        <p:nvCxnSpPr>
          <p:cNvPr id="158" name="Conector angular 157"/>
          <p:cNvCxnSpPr>
            <a:stCxn id="284" idx="2"/>
            <a:endCxn id="155" idx="0"/>
          </p:cNvCxnSpPr>
          <p:nvPr/>
        </p:nvCxnSpPr>
        <p:spPr>
          <a:xfrm rot="16200000" flipH="1">
            <a:off x="4499714" y="3090121"/>
            <a:ext cx="114255" cy="411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ector angular 185"/>
          <p:cNvCxnSpPr>
            <a:stCxn id="616" idx="2"/>
            <a:endCxn id="728" idx="1"/>
          </p:cNvCxnSpPr>
          <p:nvPr/>
        </p:nvCxnSpPr>
        <p:spPr>
          <a:xfrm rot="16200000" flipH="1">
            <a:off x="324787" y="1357193"/>
            <a:ext cx="982944" cy="268254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ector angular 192"/>
          <p:cNvCxnSpPr>
            <a:stCxn id="616" idx="2"/>
            <a:endCxn id="731" idx="1"/>
          </p:cNvCxnSpPr>
          <p:nvPr/>
        </p:nvCxnSpPr>
        <p:spPr>
          <a:xfrm rot="16200000" flipH="1">
            <a:off x="110923" y="1571056"/>
            <a:ext cx="1404847" cy="262429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Conector angular 254"/>
          <p:cNvCxnSpPr>
            <a:stCxn id="256" idx="2"/>
            <a:endCxn id="139" idx="1"/>
          </p:cNvCxnSpPr>
          <p:nvPr/>
        </p:nvCxnSpPr>
        <p:spPr>
          <a:xfrm rot="16200000" flipH="1">
            <a:off x="2768813" y="5094932"/>
            <a:ext cx="1187249" cy="198373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Conector angular 299"/>
          <p:cNvCxnSpPr>
            <a:stCxn id="256" idx="2"/>
            <a:endCxn id="142" idx="1"/>
          </p:cNvCxnSpPr>
          <p:nvPr/>
        </p:nvCxnSpPr>
        <p:spPr>
          <a:xfrm rot="16200000" flipH="1">
            <a:off x="2512473" y="5351273"/>
            <a:ext cx="1699929" cy="198372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CuadroTexto 316" descr="Conector entre nodos" title="conector"/>
          <p:cNvSpPr txBox="1"/>
          <p:nvPr/>
        </p:nvSpPr>
        <p:spPr>
          <a:xfrm>
            <a:off x="7109328" y="1688753"/>
            <a:ext cx="1117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Sus propiedades son</a:t>
            </a:r>
            <a:endParaRPr lang="es-ES" sz="900" dirty="0"/>
          </a:p>
        </p:txBody>
      </p:sp>
      <p:cxnSp>
        <p:nvCxnSpPr>
          <p:cNvPr id="319" name="Conector angular 318"/>
          <p:cNvCxnSpPr>
            <a:stCxn id="799" idx="2"/>
            <a:endCxn id="317" idx="0"/>
          </p:cNvCxnSpPr>
          <p:nvPr/>
        </p:nvCxnSpPr>
        <p:spPr>
          <a:xfrm rot="16200000" flipH="1">
            <a:off x="7560998" y="1581836"/>
            <a:ext cx="204604" cy="922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Conector angular 322"/>
          <p:cNvCxnSpPr>
            <a:stCxn id="341" idx="2"/>
            <a:endCxn id="436" idx="0"/>
          </p:cNvCxnSpPr>
          <p:nvPr/>
        </p:nvCxnSpPr>
        <p:spPr>
          <a:xfrm rot="5400000">
            <a:off x="5714673" y="2158273"/>
            <a:ext cx="220828" cy="692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Conector angular 325"/>
          <p:cNvCxnSpPr>
            <a:stCxn id="798" idx="2"/>
            <a:endCxn id="341" idx="0"/>
          </p:cNvCxnSpPr>
          <p:nvPr/>
        </p:nvCxnSpPr>
        <p:spPr>
          <a:xfrm rot="16200000" flipH="1">
            <a:off x="5728713" y="1582152"/>
            <a:ext cx="192423" cy="724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Conector angular 328"/>
          <p:cNvCxnSpPr>
            <a:stCxn id="317" idx="2"/>
            <a:endCxn id="434" idx="0"/>
          </p:cNvCxnSpPr>
          <p:nvPr/>
        </p:nvCxnSpPr>
        <p:spPr>
          <a:xfrm rot="5400000">
            <a:off x="7553677" y="2170587"/>
            <a:ext cx="226740" cy="173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Conector angular 368"/>
          <p:cNvCxnSpPr>
            <a:stCxn id="135" idx="2"/>
            <a:endCxn id="143" idx="1"/>
          </p:cNvCxnSpPr>
          <p:nvPr/>
        </p:nvCxnSpPr>
        <p:spPr>
          <a:xfrm rot="16200000" flipH="1">
            <a:off x="559796" y="5388911"/>
            <a:ext cx="1740591" cy="163758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Conector angular 392"/>
          <p:cNvCxnSpPr>
            <a:stCxn id="616" idx="2"/>
            <a:endCxn id="730" idx="1"/>
          </p:cNvCxnSpPr>
          <p:nvPr/>
        </p:nvCxnSpPr>
        <p:spPr>
          <a:xfrm rot="16200000" flipH="1">
            <a:off x="498014" y="1183966"/>
            <a:ext cx="633892" cy="265656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Conector angular 395"/>
          <p:cNvCxnSpPr>
            <a:stCxn id="616" idx="2"/>
            <a:endCxn id="729" idx="1"/>
          </p:cNvCxnSpPr>
          <p:nvPr/>
        </p:nvCxnSpPr>
        <p:spPr>
          <a:xfrm rot="16200000" flipH="1">
            <a:off x="679919" y="1002061"/>
            <a:ext cx="263010" cy="258584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4" name="Rectángulo 433" descr="Nodo de quinto nivel" title="Nodo05"/>
          <p:cNvSpPr/>
          <p:nvPr/>
        </p:nvSpPr>
        <p:spPr>
          <a:xfrm>
            <a:off x="7056428" y="2284825"/>
            <a:ext cx="1219502" cy="697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Asociativa, conmutativa, elemento neutro, distributiva respecto a la adición.</a:t>
            </a:r>
          </a:p>
        </p:txBody>
      </p:sp>
      <p:sp>
        <p:nvSpPr>
          <p:cNvPr id="436" name="Rectángulo 435" descr="Nodo de quinto nivel" title="Nodo05"/>
          <p:cNvSpPr/>
          <p:nvPr/>
        </p:nvSpPr>
        <p:spPr>
          <a:xfrm>
            <a:off x="5193960" y="2272148"/>
            <a:ext cx="1255331" cy="5462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Asociativa, conmutativa, elemento </a:t>
            </a:r>
            <a:r>
              <a:rPr lang="es-ES" sz="900" dirty="0" smtClean="0">
                <a:solidFill>
                  <a:schemeClr val="tx1"/>
                </a:solidFill>
              </a:rPr>
              <a:t>neutro</a:t>
            </a:r>
            <a:r>
              <a:rPr lang="es-ES" sz="9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582" name="Conector angular 581"/>
          <p:cNvCxnSpPr>
            <a:stCxn id="135" idx="2"/>
            <a:endCxn id="144" idx="1"/>
          </p:cNvCxnSpPr>
          <p:nvPr/>
        </p:nvCxnSpPr>
        <p:spPr>
          <a:xfrm rot="16200000" flipH="1">
            <a:off x="818125" y="5130581"/>
            <a:ext cx="1263161" cy="202987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Conector angular 582"/>
          <p:cNvCxnSpPr>
            <a:stCxn id="135" idx="2"/>
            <a:endCxn id="145" idx="1"/>
          </p:cNvCxnSpPr>
          <p:nvPr/>
        </p:nvCxnSpPr>
        <p:spPr>
          <a:xfrm rot="16200000" flipH="1">
            <a:off x="1089656" y="4859050"/>
            <a:ext cx="723193" cy="20608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6" name="CuadroTexto 615" descr="Conector entre nodos" title="conector"/>
          <p:cNvSpPr txBox="1"/>
          <p:nvPr/>
        </p:nvSpPr>
        <p:spPr>
          <a:xfrm>
            <a:off x="120916" y="769016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Características</a:t>
            </a:r>
            <a:endParaRPr lang="es-ES" sz="900" dirty="0"/>
          </a:p>
        </p:txBody>
      </p:sp>
      <p:sp>
        <p:nvSpPr>
          <p:cNvPr id="617" name="CuadroTexto 616" descr="Conector entre nodos" title="conector"/>
          <p:cNvSpPr txBox="1"/>
          <p:nvPr/>
        </p:nvSpPr>
        <p:spPr>
          <a:xfrm>
            <a:off x="6738429" y="780564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Operaciones</a:t>
            </a:r>
            <a:endParaRPr lang="es-ES" sz="900" dirty="0"/>
          </a:p>
        </p:txBody>
      </p:sp>
      <p:sp>
        <p:nvSpPr>
          <p:cNvPr id="693" name="Rectángulo 692" descr="Nodo de quinto nivel" title="Nodo05"/>
          <p:cNvSpPr/>
          <p:nvPr/>
        </p:nvSpPr>
        <p:spPr>
          <a:xfrm>
            <a:off x="4774541" y="3601185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Algebraicos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694" name="Rectángulo 693" descr="Nodo de quinto nivel" title="Nodo05"/>
          <p:cNvSpPr/>
          <p:nvPr/>
        </p:nvSpPr>
        <p:spPr>
          <a:xfrm>
            <a:off x="3411175" y="3610787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No algebraicos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728" name="Rectángulo 727" descr="Nodo de segundo nivel" title="Nodo02"/>
          <p:cNvSpPr/>
          <p:nvPr/>
        </p:nvSpPr>
        <p:spPr>
          <a:xfrm>
            <a:off x="950386" y="1879181"/>
            <a:ext cx="774390" cy="20722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Ordenado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729" name="Rectángulo 728" descr="Nodo de segundo nivel" title="Nodo02"/>
          <p:cNvSpPr/>
          <p:nvPr/>
        </p:nvSpPr>
        <p:spPr>
          <a:xfrm>
            <a:off x="940716" y="1159247"/>
            <a:ext cx="774390" cy="20722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Infinito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730" name="Rectángulo 729" descr="Nodo de segundo nivel" title="Nodo02"/>
          <p:cNvSpPr/>
          <p:nvPr/>
        </p:nvSpPr>
        <p:spPr>
          <a:xfrm>
            <a:off x="947788" y="1530129"/>
            <a:ext cx="774390" cy="20722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Denso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731" name="Rectángulo 730" descr="Nodo de segundo nivel" title="Nodo02"/>
          <p:cNvSpPr/>
          <p:nvPr/>
        </p:nvSpPr>
        <p:spPr>
          <a:xfrm>
            <a:off x="944561" y="2223785"/>
            <a:ext cx="799006" cy="3618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No es numerable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732" name="Rectángulo 731" descr="Nodo de segundo nivel" title="Nodo02"/>
          <p:cNvSpPr/>
          <p:nvPr/>
        </p:nvSpPr>
        <p:spPr>
          <a:xfrm>
            <a:off x="747430" y="2745003"/>
            <a:ext cx="1154241" cy="47520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No posee primer elemento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796" name="Rectángulo 795" descr="Nodo de segundo nivel" title="Nodo02"/>
          <p:cNvSpPr/>
          <p:nvPr/>
        </p:nvSpPr>
        <p:spPr>
          <a:xfrm>
            <a:off x="6193913" y="1242915"/>
            <a:ext cx="903558" cy="24665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Potenciación</a:t>
            </a:r>
            <a:endParaRPr lang="es-ES" sz="1050" dirty="0">
              <a:solidFill>
                <a:schemeClr val="bg1"/>
              </a:solidFill>
            </a:endParaRPr>
          </a:p>
        </p:txBody>
      </p:sp>
      <p:sp>
        <p:nvSpPr>
          <p:cNvPr id="797" name="Rectángulo 796" descr="Nodo de segundo nivel" title="Nodo02"/>
          <p:cNvSpPr/>
          <p:nvPr/>
        </p:nvSpPr>
        <p:spPr>
          <a:xfrm>
            <a:off x="8323973" y="1237498"/>
            <a:ext cx="786640" cy="24665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Radicación</a:t>
            </a:r>
            <a:endParaRPr lang="es-ES" sz="1050" dirty="0">
              <a:solidFill>
                <a:schemeClr val="bg1"/>
              </a:solidFill>
            </a:endParaRPr>
          </a:p>
        </p:txBody>
      </p:sp>
      <p:sp>
        <p:nvSpPr>
          <p:cNvPr id="798" name="Rectángulo 797" descr="Nodo de segundo nivel" title="Nodo02"/>
          <p:cNvSpPr/>
          <p:nvPr/>
        </p:nvSpPr>
        <p:spPr>
          <a:xfrm>
            <a:off x="5525572" y="1242915"/>
            <a:ext cx="591457" cy="24665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Adición</a:t>
            </a:r>
            <a:endParaRPr lang="es-ES" sz="1050" dirty="0">
              <a:solidFill>
                <a:schemeClr val="bg1"/>
              </a:solidFill>
            </a:endParaRPr>
          </a:p>
        </p:txBody>
      </p:sp>
      <p:sp>
        <p:nvSpPr>
          <p:cNvPr id="799" name="Rectángulo 798" descr="Nodo de segundo nivel" title="Nodo02"/>
          <p:cNvSpPr/>
          <p:nvPr/>
        </p:nvSpPr>
        <p:spPr>
          <a:xfrm>
            <a:off x="7171697" y="1237499"/>
            <a:ext cx="973978" cy="24665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Multiplicación</a:t>
            </a:r>
            <a:endParaRPr lang="es-ES" sz="1050" dirty="0">
              <a:solidFill>
                <a:schemeClr val="bg1"/>
              </a:solidFill>
            </a:endParaRPr>
          </a:p>
        </p:txBody>
      </p:sp>
      <p:cxnSp>
        <p:nvCxnSpPr>
          <p:cNvPr id="810" name="Conector angular 809"/>
          <p:cNvCxnSpPr>
            <a:stCxn id="617" idx="2"/>
            <a:endCxn id="799" idx="0"/>
          </p:cNvCxnSpPr>
          <p:nvPr/>
        </p:nvCxnSpPr>
        <p:spPr>
          <a:xfrm rot="16200000" flipH="1">
            <a:off x="7366114" y="944926"/>
            <a:ext cx="226103" cy="35904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3" name="Conector angular 812"/>
          <p:cNvCxnSpPr>
            <a:stCxn id="617" idx="2"/>
            <a:endCxn id="797" idx="0"/>
          </p:cNvCxnSpPr>
          <p:nvPr/>
        </p:nvCxnSpPr>
        <p:spPr>
          <a:xfrm rot="16200000" flipH="1">
            <a:off x="7895418" y="415623"/>
            <a:ext cx="226102" cy="141764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6" name="Conector angular 815"/>
          <p:cNvCxnSpPr>
            <a:stCxn id="617" idx="2"/>
            <a:endCxn id="796" idx="0"/>
          </p:cNvCxnSpPr>
          <p:nvPr/>
        </p:nvCxnSpPr>
        <p:spPr>
          <a:xfrm rot="5400000">
            <a:off x="6856910" y="800179"/>
            <a:ext cx="231519" cy="65395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0" name="Conector angular 819"/>
          <p:cNvCxnSpPr>
            <a:stCxn id="617" idx="2"/>
            <a:endCxn id="798" idx="0"/>
          </p:cNvCxnSpPr>
          <p:nvPr/>
        </p:nvCxnSpPr>
        <p:spPr>
          <a:xfrm rot="5400000">
            <a:off x="6444714" y="387983"/>
            <a:ext cx="231519" cy="147834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1578</TotalTime>
  <Words>80</Words>
  <Application>Microsoft Office PowerPoint</Application>
  <PresentationFormat>Carta (216 x 279 mm)</PresentationFormat>
  <Paragraphs>33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Edgar Josué Malagón Montaña</cp:lastModifiedBy>
  <cp:revision>45</cp:revision>
  <cp:lastPrinted>2015-06-25T22:36:16Z</cp:lastPrinted>
  <dcterms:created xsi:type="dcterms:W3CDTF">2015-05-14T14:12:36Z</dcterms:created>
  <dcterms:modified xsi:type="dcterms:W3CDTF">2015-07-23T02:32:37Z</dcterms:modified>
</cp:coreProperties>
</file>