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40" d="100"/>
          <a:sy n="140" d="100"/>
        </p:scale>
        <p:origin x="-186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factorización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446112" y="15546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 casos como</a:t>
            </a:r>
            <a:endParaRPr lang="es-E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</p:cNvCxnSpPr>
          <p:nvPr/>
        </p:nvCxnSpPr>
        <p:spPr>
          <a:xfrm rot="5400000">
            <a:off x="6354102" y="1539467"/>
            <a:ext cx="199466" cy="11093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694931" y="973352"/>
            <a:ext cx="85668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común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5" idx="2"/>
            <a:endCxn id="135" idx="0"/>
          </p:cNvCxnSpPr>
          <p:nvPr/>
        </p:nvCxnSpPr>
        <p:spPr>
          <a:xfrm rot="5400000">
            <a:off x="5076904" y="1116435"/>
            <a:ext cx="1053633" cy="28095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2570929" y="1174882"/>
            <a:ext cx="986869" cy="744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términos del polinomio tienen un elemento común</a:t>
            </a: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95" y="5381944"/>
            <a:ext cx="938389" cy="59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_tradnl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_tradnl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tienen como factor común a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-90618" y="4952377"/>
            <a:ext cx="1117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/>
          <p:nvPr/>
        </p:nvCxnSpPr>
        <p:spPr>
          <a:xfrm rot="5400000">
            <a:off x="180583" y="5109706"/>
            <a:ext cx="504159" cy="19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/>
          <p:nvPr/>
        </p:nvCxnSpPr>
        <p:spPr>
          <a:xfrm rot="16200000" flipH="1">
            <a:off x="332350" y="5708317"/>
            <a:ext cx="183346" cy="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4201126" y="1402677"/>
            <a:ext cx="112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flipV="1">
            <a:off x="1263623" y="2139437"/>
            <a:ext cx="3261403" cy="205359"/>
          </a:xfrm>
          <a:prstGeom prst="bentConnector3">
            <a:avLst>
              <a:gd name="adj1" fmla="val -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386009" y="1640703"/>
            <a:ext cx="1051444" cy="4611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común por agrupación de términos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5" idx="2"/>
            <a:endCxn id="220" idx="0"/>
          </p:cNvCxnSpPr>
          <p:nvPr/>
        </p:nvCxnSpPr>
        <p:spPr>
          <a:xfrm rot="5400000" flipH="1">
            <a:off x="4283267" y="-730833"/>
            <a:ext cx="353681" cy="5096754"/>
          </a:xfrm>
          <a:prstGeom prst="bentConnector5">
            <a:avLst>
              <a:gd name="adj1" fmla="val -64635"/>
              <a:gd name="adj2" fmla="val 50360"/>
              <a:gd name="adj3" fmla="val 1646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075848" y="4147549"/>
            <a:ext cx="1047423" cy="696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todos los términos del polinomio tienen un elemento común.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1133871" y="5801301"/>
            <a:ext cx="93480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 +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nx +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ky = </a:t>
            </a:r>
            <a:endParaRPr lang="es-ES_tradnl" sz="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(3 + </a:t>
            </a:r>
            <a:r>
              <a:rPr lang="es-ES_tradnl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+ k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1036768" y="541781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5400000">
            <a:off x="1310407" y="5128664"/>
            <a:ext cx="574103" cy="42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16200000" flipH="1">
            <a:off x="1514296" y="5714320"/>
            <a:ext cx="168039" cy="5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2330516" y="3013139"/>
            <a:ext cx="9774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 de cuadrados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5" idx="2"/>
            <a:endCxn id="280" idx="0"/>
          </p:cNvCxnSpPr>
          <p:nvPr/>
        </p:nvCxnSpPr>
        <p:spPr>
          <a:xfrm rot="5400000">
            <a:off x="4404483" y="409136"/>
            <a:ext cx="1018755" cy="4189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>
            <a:stCxn id="136" idx="2"/>
            <a:endCxn id="184" idx="0"/>
          </p:cNvCxnSpPr>
          <p:nvPr/>
        </p:nvCxnSpPr>
        <p:spPr>
          <a:xfrm rot="5400000">
            <a:off x="3970161" y="4040394"/>
            <a:ext cx="1860984" cy="557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2860517" y="5231421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 cuadrado perfecto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136" idx="2"/>
            <a:endCxn id="284" idx="0"/>
          </p:cNvCxnSpPr>
          <p:nvPr/>
        </p:nvCxnSpPr>
        <p:spPr>
          <a:xfrm rot="5400000">
            <a:off x="3379367" y="3431202"/>
            <a:ext cx="1842586" cy="1757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3902121" y="881636"/>
            <a:ext cx="1997064" cy="753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Escribir una expresión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algebraica como un producto de dos o más expresiones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5400000">
            <a:off x="4712986" y="469747"/>
            <a:ext cx="7722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4190380" y="508359"/>
            <a:ext cx="112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 en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 descr="Nodo de segundo nivel" title="Nodo02"/>
          <p:cNvSpPr/>
          <p:nvPr/>
        </p:nvSpPr>
        <p:spPr>
          <a:xfrm>
            <a:off x="3699919" y="3048017"/>
            <a:ext cx="99807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 y suma de cubos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segundo nivel" title="Nodo02"/>
          <p:cNvSpPr/>
          <p:nvPr/>
        </p:nvSpPr>
        <p:spPr>
          <a:xfrm>
            <a:off x="4825967" y="3031362"/>
            <a:ext cx="70723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 cuadrado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segundo nivel" title="Nodo02"/>
          <p:cNvSpPr/>
          <p:nvPr/>
        </p:nvSpPr>
        <p:spPr>
          <a:xfrm>
            <a:off x="6486151" y="3002729"/>
            <a:ext cx="65217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Cubo perfecto</a:t>
            </a:r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segundo nivel" title="Nodo02"/>
          <p:cNvSpPr/>
          <p:nvPr/>
        </p:nvSpPr>
        <p:spPr>
          <a:xfrm>
            <a:off x="7960611" y="3006934"/>
            <a:ext cx="73087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iguales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5" idx="2"/>
            <a:endCxn id="138" idx="0"/>
          </p:cNvCxnSpPr>
          <p:nvPr/>
        </p:nvCxnSpPr>
        <p:spPr>
          <a:xfrm rot="5400000">
            <a:off x="6406189" y="2400432"/>
            <a:ext cx="1008345" cy="1962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5" idx="2"/>
            <a:endCxn id="139" idx="0"/>
          </p:cNvCxnSpPr>
          <p:nvPr/>
        </p:nvCxnSpPr>
        <p:spPr>
          <a:xfrm rot="16200000" flipH="1">
            <a:off x="7160992" y="1841877"/>
            <a:ext cx="1012550" cy="1317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5" idx="2"/>
            <a:endCxn id="136" idx="0"/>
          </p:cNvCxnSpPr>
          <p:nvPr/>
        </p:nvCxnSpPr>
        <p:spPr>
          <a:xfrm rot="5400000">
            <a:off x="5575547" y="1598424"/>
            <a:ext cx="1036978" cy="1828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tercer nivel" title="Nodo03"/>
          <p:cNvSpPr/>
          <p:nvPr/>
        </p:nvSpPr>
        <p:spPr>
          <a:xfrm>
            <a:off x="4177298" y="5249819"/>
            <a:ext cx="888843" cy="4182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 por adición y sustracción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ángulo 184" descr="Nodo de tercer nivel" title="Nodo03"/>
          <p:cNvSpPr/>
          <p:nvPr/>
        </p:nvSpPr>
        <p:spPr>
          <a:xfrm>
            <a:off x="5280764" y="525438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 de la forma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tercer nivel" title="Nodo03"/>
          <p:cNvSpPr/>
          <p:nvPr/>
        </p:nvSpPr>
        <p:spPr>
          <a:xfrm>
            <a:off x="6667257" y="5246147"/>
            <a:ext cx="1142642" cy="4712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Trinomio de la forma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s-ES_tradnl" sz="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angular 188"/>
          <p:cNvCxnSpPr>
            <a:stCxn id="136" idx="2"/>
            <a:endCxn id="185" idx="0"/>
          </p:cNvCxnSpPr>
          <p:nvPr/>
        </p:nvCxnSpPr>
        <p:spPr>
          <a:xfrm rot="16200000" flipH="1">
            <a:off x="4578008" y="3990413"/>
            <a:ext cx="1865550" cy="662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136" idx="2"/>
            <a:endCxn id="186" idx="0"/>
          </p:cNvCxnSpPr>
          <p:nvPr/>
        </p:nvCxnSpPr>
        <p:spPr>
          <a:xfrm rot="16200000" flipH="1">
            <a:off x="5280426" y="3287995"/>
            <a:ext cx="1857312" cy="2058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2261355" y="345206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CuadroTexto 200" descr="Conector entre nodos" title="conector"/>
          <p:cNvSpPr txBox="1"/>
          <p:nvPr/>
        </p:nvSpPr>
        <p:spPr>
          <a:xfrm>
            <a:off x="3642145" y="345977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CuadroTexto 202" descr="Conector entre nodos" title="conector"/>
          <p:cNvSpPr txBox="1"/>
          <p:nvPr/>
        </p:nvSpPr>
        <p:spPr>
          <a:xfrm>
            <a:off x="7765090" y="3451641"/>
            <a:ext cx="1117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CuadroTexto 203" descr="Conector entre nodos" title="conector"/>
          <p:cNvSpPr txBox="1"/>
          <p:nvPr/>
        </p:nvSpPr>
        <p:spPr>
          <a:xfrm>
            <a:off x="6258543" y="343554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ángulo 204" descr="Nodo de cuarto nivel&#10;" title="Nodo04"/>
          <p:cNvSpPr/>
          <p:nvPr/>
        </p:nvSpPr>
        <p:spPr>
          <a:xfrm>
            <a:off x="2286669" y="3728274"/>
            <a:ext cx="1063914" cy="36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endParaRPr lang="es-ES_tradnl" sz="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 –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) (5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+ 4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ángulo 205" descr="Nodo de cuarto nivel&#10;" title="Nodo04"/>
          <p:cNvSpPr/>
          <p:nvPr/>
        </p:nvSpPr>
        <p:spPr>
          <a:xfrm>
            <a:off x="3403389" y="3737368"/>
            <a:ext cx="159240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1) (4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 +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8y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(3 +2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) (9 – 6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y +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6251020" y="371179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 + 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1 = (2</a:t>
            </a:r>
            <a:r>
              <a:rPr lang="es-ES_tradnl" sz="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800" dirty="0">
                <a:latin typeface="Arial" panose="020B0604020202020204" pitchFamily="34" charset="0"/>
                <a:cs typeface="Arial" panose="020B0604020202020204" pitchFamily="34" charset="0"/>
              </a:rPr>
              <a:t> + 1)</a:t>
            </a:r>
            <a:r>
              <a:rPr lang="es-ES_tradnl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cuarto nivel&#10;" title="Nodo04"/>
          <p:cNvSpPr/>
          <p:nvPr/>
        </p:nvSpPr>
        <p:spPr>
          <a:xfrm>
            <a:off x="7340182" y="4133368"/>
            <a:ext cx="224269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128 = </a:t>
            </a:r>
            <a:endParaRPr lang="es-ES_tradnl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 +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2) (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+ 16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64)</a:t>
            </a: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ángulo 214" descr="Nodo de cuarto nivel&#10;" title="Nodo04"/>
          <p:cNvSpPr/>
          <p:nvPr/>
        </p:nvSpPr>
        <p:spPr>
          <a:xfrm>
            <a:off x="2858881" y="630029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xy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+ 4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_tradnl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CuadroTexto 223" descr="Conector entre nodos" title="conector"/>
          <p:cNvSpPr txBox="1"/>
          <p:nvPr/>
        </p:nvSpPr>
        <p:spPr>
          <a:xfrm>
            <a:off x="2860636" y="594152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Conector angular 224"/>
          <p:cNvCxnSpPr>
            <a:stCxn id="284" idx="2"/>
            <a:endCxn id="224" idx="0"/>
          </p:cNvCxnSpPr>
          <p:nvPr/>
        </p:nvCxnSpPr>
        <p:spPr>
          <a:xfrm rot="5400000">
            <a:off x="3237146" y="5756939"/>
            <a:ext cx="366665" cy="2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>
            <a:stCxn id="224" idx="2"/>
            <a:endCxn id="215" idx="0"/>
          </p:cNvCxnSpPr>
          <p:nvPr/>
        </p:nvCxnSpPr>
        <p:spPr>
          <a:xfrm rot="16200000" flipH="1">
            <a:off x="3348000" y="6228194"/>
            <a:ext cx="143321" cy="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 descr="Nodo de cuarto nivel&#10;" title="Nodo04"/>
          <p:cNvSpPr/>
          <p:nvPr/>
        </p:nvSpPr>
        <p:spPr>
          <a:xfrm>
            <a:off x="6688136" y="625536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 +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+ 2) (5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+ 3)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adroTexto 231" descr="Conector entre nodos" title="conector"/>
          <p:cNvSpPr txBox="1"/>
          <p:nvPr/>
        </p:nvSpPr>
        <p:spPr>
          <a:xfrm>
            <a:off x="6681650" y="592954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angular 232"/>
          <p:cNvCxnSpPr>
            <a:stCxn id="186" idx="2"/>
            <a:endCxn id="232" idx="0"/>
          </p:cNvCxnSpPr>
          <p:nvPr/>
        </p:nvCxnSpPr>
        <p:spPr>
          <a:xfrm rot="16200000" flipH="1">
            <a:off x="7133342" y="5822649"/>
            <a:ext cx="212131" cy="1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stCxn id="232" idx="2"/>
            <a:endCxn id="231" idx="0"/>
          </p:cNvCxnSpPr>
          <p:nvPr/>
        </p:nvCxnSpPr>
        <p:spPr>
          <a:xfrm rot="16200000" flipH="1">
            <a:off x="7189606" y="6195619"/>
            <a:ext cx="110376" cy="9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234" descr="Nodo de cuarto nivel&#10;" title="Nodo04"/>
          <p:cNvSpPr/>
          <p:nvPr/>
        </p:nvSpPr>
        <p:spPr>
          <a:xfrm>
            <a:off x="5285877" y="6232591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60 = </a:t>
            </a:r>
          </a:p>
          <a:p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) (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35" descr="Conector entre nodos" title="conector"/>
          <p:cNvSpPr txBox="1"/>
          <p:nvPr/>
        </p:nvSpPr>
        <p:spPr>
          <a:xfrm>
            <a:off x="5287627" y="590677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angular 236"/>
          <p:cNvCxnSpPr>
            <a:stCxn id="185" idx="2"/>
            <a:endCxn id="236" idx="0"/>
          </p:cNvCxnSpPr>
          <p:nvPr/>
        </p:nvCxnSpPr>
        <p:spPr>
          <a:xfrm rot="16200000" flipH="1">
            <a:off x="5689623" y="5750183"/>
            <a:ext cx="308948" cy="4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angular 237"/>
          <p:cNvCxnSpPr>
            <a:stCxn id="236" idx="2"/>
            <a:endCxn id="235" idx="0"/>
          </p:cNvCxnSpPr>
          <p:nvPr/>
        </p:nvCxnSpPr>
        <p:spPr>
          <a:xfrm rot="16200000" flipH="1">
            <a:off x="5791467" y="6176964"/>
            <a:ext cx="110373" cy="8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 descr="Nodo de cuarto nivel&#10;" title="Nodo04"/>
          <p:cNvSpPr/>
          <p:nvPr/>
        </p:nvSpPr>
        <p:spPr>
          <a:xfrm>
            <a:off x="3786429" y="6773838"/>
            <a:ext cx="16684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endParaRPr lang="es-ES_tradnl" sz="1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xy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+ 3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) (2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xy </a:t>
            </a:r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+ 3</a:t>
            </a:r>
            <a:r>
              <a:rPr lang="es-ES_tradnl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uadroTexto 239" descr="Conector entre nodos" title="conector"/>
          <p:cNvSpPr txBox="1"/>
          <p:nvPr/>
        </p:nvSpPr>
        <p:spPr>
          <a:xfrm>
            <a:off x="4059953" y="595028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Conector angular 240"/>
          <p:cNvCxnSpPr>
            <a:stCxn id="184" idx="2"/>
            <a:endCxn id="240" idx="0"/>
          </p:cNvCxnSpPr>
          <p:nvPr/>
        </p:nvCxnSpPr>
        <p:spPr>
          <a:xfrm rot="5400000">
            <a:off x="4479023" y="5807586"/>
            <a:ext cx="282214" cy="3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240" idx="2"/>
            <a:endCxn id="239" idx="0"/>
          </p:cNvCxnSpPr>
          <p:nvPr/>
        </p:nvCxnSpPr>
        <p:spPr>
          <a:xfrm rot="16200000" flipH="1">
            <a:off x="4315543" y="6468723"/>
            <a:ext cx="608111" cy="2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angular 245"/>
          <p:cNvCxnSpPr>
            <a:stCxn id="280" idx="2"/>
            <a:endCxn id="200" idx="0"/>
          </p:cNvCxnSpPr>
          <p:nvPr/>
        </p:nvCxnSpPr>
        <p:spPr>
          <a:xfrm rot="16200000" flipH="1">
            <a:off x="2778860" y="3410986"/>
            <a:ext cx="81457" cy="7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>
            <a:stCxn id="135" idx="2"/>
            <a:endCxn id="201" idx="0"/>
          </p:cNvCxnSpPr>
          <p:nvPr/>
        </p:nvCxnSpPr>
        <p:spPr>
          <a:xfrm rot="16200000" flipH="1">
            <a:off x="4172701" y="3431743"/>
            <a:ext cx="54285" cy="17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>
            <a:stCxn id="138" idx="2"/>
            <a:endCxn id="204" idx="0"/>
          </p:cNvCxnSpPr>
          <p:nvPr/>
        </p:nvCxnSpPr>
        <p:spPr>
          <a:xfrm rot="16200000" flipH="1">
            <a:off x="6777012" y="3395426"/>
            <a:ext cx="75342" cy="48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>
            <a:stCxn id="139" idx="2"/>
            <a:endCxn id="203" idx="0"/>
          </p:cNvCxnSpPr>
          <p:nvPr/>
        </p:nvCxnSpPr>
        <p:spPr>
          <a:xfrm rot="5400000">
            <a:off x="8281246" y="3406838"/>
            <a:ext cx="87234" cy="2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00" idx="2"/>
            <a:endCxn id="205" idx="0"/>
          </p:cNvCxnSpPr>
          <p:nvPr/>
        </p:nvCxnSpPr>
        <p:spPr>
          <a:xfrm rot="5400000">
            <a:off x="2788904" y="3697235"/>
            <a:ext cx="60761" cy="1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>
            <a:stCxn id="201" idx="2"/>
            <a:endCxn id="206" idx="0"/>
          </p:cNvCxnSpPr>
          <p:nvPr/>
        </p:nvCxnSpPr>
        <p:spPr>
          <a:xfrm rot="5400000">
            <a:off x="4169087" y="3705722"/>
            <a:ext cx="62149" cy="11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204" idx="2"/>
            <a:endCxn id="207" idx="0"/>
          </p:cNvCxnSpPr>
          <p:nvPr/>
        </p:nvCxnSpPr>
        <p:spPr>
          <a:xfrm rot="5400000">
            <a:off x="6784278" y="3678946"/>
            <a:ext cx="60810" cy="48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angular 276"/>
          <p:cNvCxnSpPr>
            <a:stCxn id="203" idx="2"/>
            <a:endCxn id="208" idx="0"/>
          </p:cNvCxnSpPr>
          <p:nvPr/>
        </p:nvCxnSpPr>
        <p:spPr>
          <a:xfrm rot="16200000" flipH="1">
            <a:off x="8174850" y="3846689"/>
            <a:ext cx="435506" cy="137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/>
          <p:nvPr/>
        </p:nvCxnSpPr>
        <p:spPr>
          <a:xfrm rot="5400000">
            <a:off x="4716625" y="768298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4206383" y="1748163"/>
            <a:ext cx="1117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puede realizarse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125" descr="Nodo de primer nivel" title="Nodo01"/>
          <p:cNvSpPr/>
          <p:nvPr/>
        </p:nvSpPr>
        <p:spPr>
          <a:xfrm>
            <a:off x="786985" y="2353466"/>
            <a:ext cx="1080125" cy="390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entre monomios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primer nivel" title="Nodo01"/>
          <p:cNvSpPr/>
          <p:nvPr/>
        </p:nvSpPr>
        <p:spPr>
          <a:xfrm>
            <a:off x="7238578" y="235502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entre polinomios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flipH="1" flipV="1">
            <a:off x="4519144" y="2139437"/>
            <a:ext cx="3261403" cy="205359"/>
          </a:xfrm>
          <a:prstGeom prst="bentConnector3">
            <a:avLst>
              <a:gd name="adj1" fmla="val -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5400000">
            <a:off x="4734337" y="1690190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5400000">
            <a:off x="4724974" y="2028740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6381898" y="786579"/>
            <a:ext cx="85668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común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uadroTexto 148" descr="Conector entre nodos" title="conector"/>
          <p:cNvSpPr txBox="1"/>
          <p:nvPr/>
        </p:nvSpPr>
        <p:spPr>
          <a:xfrm>
            <a:off x="723027" y="2837038"/>
            <a:ext cx="1117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escribiendo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tercer nivel" title="Nodo03"/>
          <p:cNvSpPr/>
          <p:nvPr/>
        </p:nvSpPr>
        <p:spPr>
          <a:xfrm>
            <a:off x="756582" y="3157043"/>
            <a:ext cx="1023178" cy="518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expresión como un producto de factores primos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Conector angular 151"/>
          <p:cNvCxnSpPr/>
          <p:nvPr/>
        </p:nvCxnSpPr>
        <p:spPr>
          <a:xfrm rot="5400000">
            <a:off x="1232072" y="2828284"/>
            <a:ext cx="53240" cy="1"/>
          </a:xfrm>
          <a:prstGeom prst="bentConnector3">
            <a:avLst>
              <a:gd name="adj1" fmla="val 2292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282</Words>
  <Application>Microsoft Office PowerPoint</Application>
  <PresentationFormat>Carta (216 x 279 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46</cp:revision>
  <cp:lastPrinted>2015-06-25T22:36:16Z</cp:lastPrinted>
  <dcterms:created xsi:type="dcterms:W3CDTF">2015-05-14T14:12:36Z</dcterms:created>
  <dcterms:modified xsi:type="dcterms:W3CDTF">2015-10-27T22:46:58Z</dcterms:modified>
</cp:coreProperties>
</file>