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2636" autoAdjust="0"/>
  </p:normalViewPr>
  <p:slideViewPr>
    <p:cSldViewPr snapToGrid="0">
      <p:cViewPr>
        <p:scale>
          <a:sx n="100" d="100"/>
          <a:sy n="10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9387-143E-47DA-B93D-57DFE0F8E0AF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F66C-D3BC-49BB-93DB-EAE7F04B7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8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F66C-D3BC-49BB-93DB-EAE7F04B7A4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2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091285" y="12140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operaciones con números naturales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76004" y="114665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5" idx="0"/>
          </p:cNvCxnSpPr>
          <p:nvPr/>
        </p:nvCxnSpPr>
        <p:spPr>
          <a:xfrm rot="10800000" flipV="1">
            <a:off x="1138378" y="1020060"/>
            <a:ext cx="3852155" cy="12659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579509" y="167202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096761" y="1628056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 descr="Nodo de segundo nivel" title="Nodo02"/>
              <p:cNvSpPr/>
              <p:nvPr/>
            </p:nvSpPr>
            <p:spPr>
              <a:xfrm>
                <a:off x="581261" y="2000136"/>
                <a:ext cx="1192687" cy="45434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cualquier número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Rectángulo 43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1" y="2000136"/>
                <a:ext cx="1192687" cy="454345"/>
              </a:xfrm>
              <a:prstGeom prst="rect">
                <a:avLst/>
              </a:prstGeom>
              <a:blipFill rotWithShape="0">
                <a:blip r:embed="rId3"/>
                <a:stretch>
                  <a:fillRect t="-9091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uadroTexto 66" descr="Conector entre nodos" title="conector"/>
          <p:cNvSpPr txBox="1"/>
          <p:nvPr/>
        </p:nvSpPr>
        <p:spPr>
          <a:xfrm>
            <a:off x="581261" y="248877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79071" y="282942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sumandos y suma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77823" y="3783516"/>
            <a:ext cx="923090" cy="241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81261" y="3356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048083" y="3264636"/>
            <a:ext cx="183971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1104931" y="1113212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419" idx="0"/>
          </p:cNvCxnSpPr>
          <p:nvPr/>
        </p:nvCxnSpPr>
        <p:spPr>
          <a:xfrm>
            <a:off x="4990533" y="1014011"/>
            <a:ext cx="1842378" cy="1326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 descr="Conector entre nodos" title="conector"/>
          <p:cNvSpPr txBox="1"/>
          <p:nvPr/>
        </p:nvSpPr>
        <p:spPr>
          <a:xfrm>
            <a:off x="3043761" y="71484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ángulo 134" descr="Nodo de cuarto nivel&#10;" title="Nodo04"/>
              <p:cNvSpPr/>
              <p:nvPr/>
            </p:nvSpPr>
            <p:spPr>
              <a:xfrm>
                <a:off x="217287" y="4532136"/>
                <a:ext cx="966151" cy="362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clausurativa</a:t>
                </a:r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CO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Rectángulo 134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7" y="4532136"/>
                <a:ext cx="966151" cy="362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ángulo 155" descr="Nodo de primer nivel" title="Nodo01"/>
          <p:cNvSpPr/>
          <p:nvPr/>
        </p:nvSpPr>
        <p:spPr>
          <a:xfrm>
            <a:off x="2006454" y="111140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990998" y="168165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así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>
            <a:stCxn id="156" idx="2"/>
            <a:endCxn id="157" idx="0"/>
          </p:cNvCxnSpPr>
          <p:nvPr/>
        </p:nvCxnSpPr>
        <p:spPr>
          <a:xfrm rot="5400000">
            <a:off x="2495285" y="1608115"/>
            <a:ext cx="130473" cy="16613"/>
          </a:xfrm>
          <a:prstGeom prst="bentConnector3">
            <a:avLst>
              <a:gd name="adj1" fmla="val 25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segundo nivel" title="Nodo02"/>
          <p:cNvSpPr/>
          <p:nvPr/>
        </p:nvSpPr>
        <p:spPr>
          <a:xfrm>
            <a:off x="2009067" y="1989589"/>
            <a:ext cx="1119818" cy="42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 – 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/>
          <p:nvPr/>
        </p:nvCxnSpPr>
        <p:spPr>
          <a:xfrm rot="5400000">
            <a:off x="2480698" y="192403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1993625" y="24951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/>
          <p:nvPr/>
        </p:nvCxnSpPr>
        <p:spPr>
          <a:xfrm rot="16200000" flipH="1">
            <a:off x="2530275" y="2466769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tercer nivel" title="Nodo03"/>
          <p:cNvSpPr/>
          <p:nvPr/>
        </p:nvSpPr>
        <p:spPr>
          <a:xfrm>
            <a:off x="1999305" y="2828716"/>
            <a:ext cx="1155365" cy="408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minuendo, sustraendo y diferencia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angular 168"/>
          <p:cNvCxnSpPr/>
          <p:nvPr/>
        </p:nvCxnSpPr>
        <p:spPr>
          <a:xfrm rot="5400000">
            <a:off x="2532170" y="1074743"/>
            <a:ext cx="73317" cy="3"/>
          </a:xfrm>
          <a:prstGeom prst="bentConnector3">
            <a:avLst>
              <a:gd name="adj1" fmla="val -84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primer nivel" title="Nodo01"/>
          <p:cNvSpPr/>
          <p:nvPr/>
        </p:nvSpPr>
        <p:spPr>
          <a:xfrm>
            <a:off x="3986410" y="112119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3989915" y="16465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77" idx="2"/>
            <a:endCxn id="278" idx="0"/>
          </p:cNvCxnSpPr>
          <p:nvPr/>
        </p:nvCxnSpPr>
        <p:spPr>
          <a:xfrm rot="16200000" flipH="1">
            <a:off x="4507167" y="1602588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ángulo 293" descr="Nodo de segundo nivel" title="Nodo02"/>
              <p:cNvSpPr/>
              <p:nvPr/>
            </p:nvSpPr>
            <p:spPr>
              <a:xfrm>
                <a:off x="3986336" y="1980880"/>
                <a:ext cx="1205543" cy="4522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cualquier número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Rectángulo 293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36" y="1980880"/>
                <a:ext cx="1205543" cy="452243"/>
              </a:xfrm>
              <a:prstGeom prst="rect">
                <a:avLst/>
              </a:prstGeom>
              <a:blipFill rotWithShape="0">
                <a:blip r:embed="rId5"/>
                <a:stretch>
                  <a:fillRect t="-9211"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CuadroTexto 295" descr="Conector entre nodos" title="conector"/>
          <p:cNvSpPr txBox="1"/>
          <p:nvPr/>
        </p:nvSpPr>
        <p:spPr>
          <a:xfrm>
            <a:off x="3991667" y="252091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tercer nivel" title="Nodo03"/>
          <p:cNvSpPr/>
          <p:nvPr/>
        </p:nvSpPr>
        <p:spPr>
          <a:xfrm>
            <a:off x="4008547" y="28489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y producto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4217469" y="3343603"/>
            <a:ext cx="713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300" idx="2"/>
            <a:endCxn id="206" idx="0"/>
          </p:cNvCxnSpPr>
          <p:nvPr/>
        </p:nvCxnSpPr>
        <p:spPr>
          <a:xfrm rot="5400000">
            <a:off x="4467744" y="3675579"/>
            <a:ext cx="207710" cy="5423"/>
          </a:xfrm>
          <a:prstGeom prst="bentConnector3">
            <a:avLst>
              <a:gd name="adj1" fmla="val 989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>
            <a:endCxn id="277" idx="0"/>
          </p:cNvCxnSpPr>
          <p:nvPr/>
        </p:nvCxnSpPr>
        <p:spPr>
          <a:xfrm rot="16200000" flipH="1">
            <a:off x="4515337" y="1087744"/>
            <a:ext cx="65734" cy="1157"/>
          </a:xfrm>
          <a:prstGeom prst="bentConnector3">
            <a:avLst>
              <a:gd name="adj1" fmla="val -224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ángulo 317" descr="Nodo de cuarto nivel&#10;" title="Nodo04"/>
              <p:cNvSpPr/>
              <p:nvPr/>
            </p:nvSpPr>
            <p:spPr>
              <a:xfrm>
                <a:off x="5851927" y="5080881"/>
                <a:ext cx="682926" cy="4292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elemento neutro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8" name="Rectángulo 317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27" y="5080881"/>
                <a:ext cx="682926" cy="429206"/>
              </a:xfrm>
              <a:prstGeom prst="rect">
                <a:avLst/>
              </a:prstGeom>
              <a:blipFill rotWithShape="0">
                <a:blip r:embed="rId6"/>
                <a:stretch>
                  <a:fillRect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ectángulo 320" descr="Nodo de cuarto nivel&#10;" title="Nodo04"/>
              <p:cNvSpPr/>
              <p:nvPr/>
            </p:nvSpPr>
            <p:spPr>
              <a:xfrm>
                <a:off x="4931151" y="4554143"/>
                <a:ext cx="925616" cy="331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conmutativa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1" name="Rectángulo 320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51" y="4554143"/>
                <a:ext cx="925616" cy="331262"/>
              </a:xfrm>
              <a:prstGeom prst="rect">
                <a:avLst/>
              </a:prstGeom>
              <a:blipFill rotWithShape="0">
                <a:blip r:embed="rId7"/>
                <a:stretch>
                  <a:fillRect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Rectángulo 418" descr="Nodo de primer nivel" title="Nodo01"/>
          <p:cNvSpPr/>
          <p:nvPr/>
        </p:nvSpPr>
        <p:spPr>
          <a:xfrm>
            <a:off x="6270538" y="114665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CuadroTexto 419" descr="Conector entre nodos" title="conector"/>
          <p:cNvSpPr txBox="1"/>
          <p:nvPr/>
        </p:nvSpPr>
        <p:spPr>
          <a:xfrm>
            <a:off x="6444185" y="1717232"/>
            <a:ext cx="938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así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1" name="Conector angular 420"/>
          <p:cNvCxnSpPr/>
          <p:nvPr/>
        </p:nvCxnSpPr>
        <p:spPr>
          <a:xfrm rot="16200000" flipH="1">
            <a:off x="6789085" y="1651504"/>
            <a:ext cx="146575" cy="2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ángulo 421" descr="Nodo de segundo nivel" title="Nodo02"/>
              <p:cNvSpPr/>
              <p:nvPr/>
            </p:nvSpPr>
            <p:spPr>
              <a:xfrm>
                <a:off x="6507583" y="2037747"/>
                <a:ext cx="771899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÷</m:t>
                    </m:r>
                  </m:oMath>
                </a14:m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2" name="Rectángulo 42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583" y="2037747"/>
                <a:ext cx="771899" cy="357473"/>
              </a:xfrm>
              <a:prstGeom prst="rect">
                <a:avLst/>
              </a:prstGeom>
              <a:blipFill rotWithShape="0">
                <a:blip r:embed="rId8"/>
                <a:stretch>
                  <a:fillRect t="-3279" b="-11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Conector angular 422"/>
          <p:cNvCxnSpPr/>
          <p:nvPr/>
        </p:nvCxnSpPr>
        <p:spPr>
          <a:xfrm rot="5400000">
            <a:off x="6789425" y="1978413"/>
            <a:ext cx="143029" cy="1"/>
          </a:xfrm>
          <a:prstGeom prst="bentConnector3">
            <a:avLst>
              <a:gd name="adj1" fmla="val 611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CuadroTexto 423" descr="Conector entre nodos" title="conector"/>
          <p:cNvSpPr txBox="1"/>
          <p:nvPr/>
        </p:nvSpPr>
        <p:spPr>
          <a:xfrm>
            <a:off x="6302352" y="253776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Rectángulo 425" descr="Nodo de tercer nivel" title="Nodo03"/>
          <p:cNvSpPr/>
          <p:nvPr/>
        </p:nvSpPr>
        <p:spPr>
          <a:xfrm>
            <a:off x="6427768" y="305600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dividendo, divisor, cociente y residuo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CuadroTexto 429" descr="Conector entre nodos" title="conector"/>
          <p:cNvSpPr txBox="1"/>
          <p:nvPr/>
        </p:nvSpPr>
        <p:spPr>
          <a:xfrm>
            <a:off x="6495445" y="34513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1" name="Conector angular 430"/>
          <p:cNvCxnSpPr/>
          <p:nvPr/>
        </p:nvCxnSpPr>
        <p:spPr>
          <a:xfrm rot="5400000">
            <a:off x="6953746" y="346615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436" descr="Nodo de cuarto nivel&#10;" title="Nodo04"/>
          <p:cNvSpPr/>
          <p:nvPr/>
        </p:nvSpPr>
        <p:spPr>
          <a:xfrm>
            <a:off x="6485423" y="3825073"/>
            <a:ext cx="568609" cy="262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Rectángulo 437" descr="Nodo de quinto nivel" title="Nodo05"/>
          <p:cNvSpPr/>
          <p:nvPr/>
        </p:nvSpPr>
        <p:spPr>
          <a:xfrm>
            <a:off x="7488950" y="4521736"/>
            <a:ext cx="8502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residuo es diferente de 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ángulo 439" descr="Nodo de cuarto nivel&#10;" title="Nodo04"/>
          <p:cNvSpPr/>
          <p:nvPr/>
        </p:nvSpPr>
        <p:spPr>
          <a:xfrm>
            <a:off x="7524902" y="3802029"/>
            <a:ext cx="690971" cy="25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inexacta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2" name="Conector angular 451"/>
          <p:cNvCxnSpPr/>
          <p:nvPr/>
        </p:nvCxnSpPr>
        <p:spPr>
          <a:xfrm rot="10800000" flipV="1">
            <a:off x="3738500" y="631810"/>
            <a:ext cx="2113427" cy="106227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Conector angular 453"/>
          <p:cNvCxnSpPr/>
          <p:nvPr/>
        </p:nvCxnSpPr>
        <p:spPr>
          <a:xfrm rot="10800000">
            <a:off x="4365374" y="631828"/>
            <a:ext cx="3771595" cy="137225"/>
          </a:xfrm>
          <a:prstGeom prst="bentConnector3">
            <a:avLst>
              <a:gd name="adj1" fmla="val 29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5" name="CuadroTexto 454" descr="Conector entre nodos" title="conector"/>
          <p:cNvSpPr txBox="1"/>
          <p:nvPr/>
        </p:nvSpPr>
        <p:spPr>
          <a:xfrm>
            <a:off x="7368214" y="755709"/>
            <a:ext cx="142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establecer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7" name="Conector angular 456"/>
          <p:cNvCxnSpPr/>
          <p:nvPr/>
        </p:nvCxnSpPr>
        <p:spPr>
          <a:xfrm rot="5400000">
            <a:off x="5112784" y="546461"/>
            <a:ext cx="164445" cy="6253"/>
          </a:xfrm>
          <a:prstGeom prst="bentConnector3">
            <a:avLst>
              <a:gd name="adj1" fmla="val 43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angular 457"/>
          <p:cNvCxnSpPr/>
          <p:nvPr/>
        </p:nvCxnSpPr>
        <p:spPr>
          <a:xfrm rot="5400000">
            <a:off x="3664327" y="945798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ángulo 469" descr="Nodo de primer nivel" title="Nodo01"/>
          <p:cNvSpPr/>
          <p:nvPr/>
        </p:nvSpPr>
        <p:spPr>
          <a:xfrm>
            <a:off x="7639097" y="1135855"/>
            <a:ext cx="1124746" cy="386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2" name="Conector angular 471"/>
          <p:cNvCxnSpPr/>
          <p:nvPr/>
        </p:nvCxnSpPr>
        <p:spPr>
          <a:xfrm rot="5400000">
            <a:off x="8049832" y="1044416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CuadroTexto 485" descr="Conector entre nodos" title="conector"/>
          <p:cNvSpPr txBox="1"/>
          <p:nvPr/>
        </p:nvSpPr>
        <p:spPr>
          <a:xfrm>
            <a:off x="7589164" y="16217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7" name="Conector angular 486"/>
          <p:cNvCxnSpPr>
            <a:endCxn id="486" idx="0"/>
          </p:cNvCxnSpPr>
          <p:nvPr/>
        </p:nvCxnSpPr>
        <p:spPr>
          <a:xfrm rot="16200000" flipH="1">
            <a:off x="8106416" y="1577772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ángulo 487" descr="Nodo de segundo nivel" title="Nodo02"/>
          <p:cNvSpPr/>
          <p:nvPr/>
        </p:nvSpPr>
        <p:spPr>
          <a:xfrm>
            <a:off x="7477121" y="2204265"/>
            <a:ext cx="681497" cy="2328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aditivas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Rectángulo 492" descr="Nodo de segundo nivel" title="Nodo02"/>
          <p:cNvSpPr/>
          <p:nvPr/>
        </p:nvSpPr>
        <p:spPr>
          <a:xfrm>
            <a:off x="8044635" y="2539287"/>
            <a:ext cx="1038545" cy="2389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multiplicativas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recto 114"/>
          <p:cNvCxnSpPr>
            <a:stCxn id="486" idx="2"/>
            <a:endCxn id="486" idx="2"/>
          </p:cNvCxnSpPr>
          <p:nvPr/>
        </p:nvCxnSpPr>
        <p:spPr>
          <a:xfrm>
            <a:off x="8150380" y="1852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stCxn id="486" idx="2"/>
            <a:endCxn id="486" idx="2"/>
          </p:cNvCxnSpPr>
          <p:nvPr/>
        </p:nvCxnSpPr>
        <p:spPr>
          <a:xfrm>
            <a:off x="8150380" y="1852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7382058" y="1836642"/>
            <a:ext cx="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1057941" y="2752417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5400000">
            <a:off x="1055600" y="192181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/>
          <p:nvPr/>
        </p:nvCxnSpPr>
        <p:spPr>
          <a:xfrm rot="16200000" flipH="1">
            <a:off x="1094878" y="2476414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/>
          <p:nvPr/>
        </p:nvCxnSpPr>
        <p:spPr>
          <a:xfrm rot="5400000">
            <a:off x="4521371" y="1894358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16200000" flipH="1">
            <a:off x="4550406" y="2462247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5400000">
            <a:off x="2490895" y="2741699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5400000">
            <a:off x="4513469" y="2778154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5400000">
            <a:off x="1026103" y="3680263"/>
            <a:ext cx="227491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 descr="Conector entre nodos" title="conector"/>
          <p:cNvSpPr txBox="1"/>
          <p:nvPr/>
        </p:nvSpPr>
        <p:spPr>
          <a:xfrm>
            <a:off x="822535" y="4152407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ángulo 186" descr="Nodo de cuarto nivel&#10;" title="Nodo04"/>
              <p:cNvSpPr/>
              <p:nvPr/>
            </p:nvSpPr>
            <p:spPr>
              <a:xfrm>
                <a:off x="700363" y="5260403"/>
                <a:ext cx="1349603" cy="291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asociativa:</a:t>
                </a:r>
              </a:p>
              <a:p>
                <a:pPr algn="ctr"/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7" name="Rectángulo 186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3" y="5260403"/>
                <a:ext cx="1349603" cy="29163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ángulo 187" descr="Nodo de cuarto nivel&#10;" title="Nodo04"/>
          <p:cNvSpPr/>
          <p:nvPr/>
        </p:nvSpPr>
        <p:spPr>
          <a:xfrm>
            <a:off x="1461829" y="4515082"/>
            <a:ext cx="836508" cy="348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algn="ctr"/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ángulo 189" descr="Nodo de cuarto nivel&#10;" title="Nodo04"/>
              <p:cNvSpPr/>
              <p:nvPr/>
            </p:nvSpPr>
            <p:spPr>
              <a:xfrm>
                <a:off x="2442427" y="5036817"/>
                <a:ext cx="674002" cy="4745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elemento neutro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0" name="Rectángulo 189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27" y="5036817"/>
                <a:ext cx="674002" cy="474580"/>
              </a:xfrm>
              <a:prstGeom prst="rect">
                <a:avLst/>
              </a:prstGeom>
              <a:blipFill rotWithShape="0">
                <a:blip r:embed="rId10"/>
                <a:stretch>
                  <a:fillRect b="-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ector angular 191"/>
          <p:cNvCxnSpPr>
            <a:endCxn id="135" idx="0"/>
          </p:cNvCxnSpPr>
          <p:nvPr/>
        </p:nvCxnSpPr>
        <p:spPr>
          <a:xfrm rot="10800000" flipV="1">
            <a:off x="700364" y="4436572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16200000" flipH="1">
            <a:off x="1506735" y="3965316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>
            <a:off x="2046709" y="4434154"/>
            <a:ext cx="757033" cy="597931"/>
          </a:xfrm>
          <a:prstGeom prst="bentConnector3">
            <a:avLst>
              <a:gd name="adj1" fmla="val 981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16200000" flipH="1">
            <a:off x="1049911" y="4106111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205" descr="Nodo de cuarto nivel&#10;" title="Nodo04"/>
          <p:cNvSpPr/>
          <p:nvPr/>
        </p:nvSpPr>
        <p:spPr>
          <a:xfrm>
            <a:off x="4107342" y="3782145"/>
            <a:ext cx="923090" cy="241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CuadroTexto 206" descr="Conector entre nodos" title="conector"/>
          <p:cNvSpPr txBox="1"/>
          <p:nvPr/>
        </p:nvSpPr>
        <p:spPr>
          <a:xfrm>
            <a:off x="4288673" y="4186457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ángulo 207" descr="Nodo de cuarto nivel&#10;" title="Nodo04"/>
              <p:cNvSpPr/>
              <p:nvPr/>
            </p:nvSpPr>
            <p:spPr>
              <a:xfrm>
                <a:off x="4107342" y="5094090"/>
                <a:ext cx="1410187" cy="35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asociativa</a:t>
                </a:r>
              </a:p>
              <a:p>
                <a:pPr algn="ctr"/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s-ES" sz="8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ES" sz="8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8" name="Rectángulo 207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42" y="5094090"/>
                <a:ext cx="1410187" cy="3535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ángulo 210" descr="Nodo de cuarto nivel&#10;" title="Nodo04"/>
              <p:cNvSpPr/>
              <p:nvPr/>
            </p:nvSpPr>
            <p:spPr>
              <a:xfrm>
                <a:off x="3449653" y="4552066"/>
                <a:ext cx="991647" cy="362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clausurativa</a:t>
                </a:r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CO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1" name="Rectángulo 210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53" y="4552066"/>
                <a:ext cx="991647" cy="3621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ector angular 211"/>
          <p:cNvCxnSpPr/>
          <p:nvPr/>
        </p:nvCxnSpPr>
        <p:spPr>
          <a:xfrm rot="16200000" flipH="1">
            <a:off x="4512344" y="410933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 rot="16200000" flipH="1">
            <a:off x="4983517" y="4016068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/>
          <p:nvPr/>
        </p:nvCxnSpPr>
        <p:spPr>
          <a:xfrm>
            <a:off x="5508919" y="4482950"/>
            <a:ext cx="757033" cy="597931"/>
          </a:xfrm>
          <a:prstGeom prst="bentConnector3">
            <a:avLst>
              <a:gd name="adj1" fmla="val 981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10800000" flipV="1">
            <a:off x="3711003" y="4482950"/>
            <a:ext cx="890656" cy="71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 rot="5400000">
            <a:off x="4484659" y="4599225"/>
            <a:ext cx="227491" cy="438"/>
          </a:xfrm>
          <a:prstGeom prst="bentConnector3">
            <a:avLst>
              <a:gd name="adj1" fmla="val 2670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/>
          <p:nvPr/>
        </p:nvCxnSpPr>
        <p:spPr>
          <a:xfrm rot="5400000">
            <a:off x="6748666" y="2908741"/>
            <a:ext cx="289732" cy="4798"/>
          </a:xfrm>
          <a:prstGeom prst="bentConnector3">
            <a:avLst>
              <a:gd name="adj1" fmla="val 982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224" descr="Nodo de quinto nivel" title="Nodo05"/>
          <p:cNvSpPr/>
          <p:nvPr/>
        </p:nvSpPr>
        <p:spPr>
          <a:xfrm>
            <a:off x="6486706" y="4559112"/>
            <a:ext cx="7484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residuo es igual a 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5"/>
          <p:cNvCxnSpPr/>
          <p:nvPr/>
        </p:nvCxnSpPr>
        <p:spPr>
          <a:xfrm rot="16200000" flipH="1">
            <a:off x="6710213" y="4173554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 descr="Conector entre nodos" title="conector"/>
          <p:cNvSpPr txBox="1"/>
          <p:nvPr/>
        </p:nvSpPr>
        <p:spPr>
          <a:xfrm>
            <a:off x="6477191" y="4221282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8" name="Conector angular 227"/>
          <p:cNvCxnSpPr/>
          <p:nvPr/>
        </p:nvCxnSpPr>
        <p:spPr>
          <a:xfrm rot="16200000" flipH="1">
            <a:off x="6720402" y="448251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 descr="Conector entre nodos" title="conector"/>
          <p:cNvSpPr txBox="1"/>
          <p:nvPr/>
        </p:nvSpPr>
        <p:spPr>
          <a:xfrm>
            <a:off x="7600466" y="4176632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Conector angular 229"/>
          <p:cNvCxnSpPr/>
          <p:nvPr/>
        </p:nvCxnSpPr>
        <p:spPr>
          <a:xfrm rot="16200000" flipH="1">
            <a:off x="7835623" y="4127221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angular 230"/>
          <p:cNvCxnSpPr/>
          <p:nvPr/>
        </p:nvCxnSpPr>
        <p:spPr>
          <a:xfrm rot="16200000" flipH="1">
            <a:off x="7842742" y="443106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5400000">
            <a:off x="1237365" y="4517771"/>
            <a:ext cx="153570" cy="2294"/>
          </a:xfrm>
          <a:prstGeom prst="bentConnector3">
            <a:avLst>
              <a:gd name="adj1" fmla="val 5306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16200000" flipH="1">
            <a:off x="7414730" y="3260126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0800000" flipV="1">
            <a:off x="6597287" y="3729510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/>
          <p:nvPr/>
        </p:nvCxnSpPr>
        <p:spPr>
          <a:xfrm rot="5400000">
            <a:off x="6804081" y="2459562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>
            <a:off x="8170276" y="2092364"/>
            <a:ext cx="728324" cy="425186"/>
          </a:xfrm>
          <a:prstGeom prst="bentConnector3">
            <a:avLst>
              <a:gd name="adj1" fmla="val 991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0800000" flipV="1">
            <a:off x="7723673" y="2092364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/>
          <p:nvPr/>
        </p:nvCxnSpPr>
        <p:spPr>
          <a:xfrm rot="5400000">
            <a:off x="8012496" y="1954773"/>
            <a:ext cx="289732" cy="4798"/>
          </a:xfrm>
          <a:prstGeom prst="bentConnector3">
            <a:avLst>
              <a:gd name="adj1" fmla="val 982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angular 279"/>
          <p:cNvCxnSpPr/>
          <p:nvPr/>
        </p:nvCxnSpPr>
        <p:spPr>
          <a:xfrm rot="5400000">
            <a:off x="4490231" y="3289130"/>
            <a:ext cx="183971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202</Words>
  <Application>Microsoft Office PowerPoint</Application>
  <PresentationFormat>Carta (216 x 279 mm)</PresentationFormat>
  <Paragraphs>92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57</cp:revision>
  <cp:lastPrinted>2015-06-25T22:36:16Z</cp:lastPrinted>
  <dcterms:created xsi:type="dcterms:W3CDTF">2015-05-14T14:12:36Z</dcterms:created>
  <dcterms:modified xsi:type="dcterms:W3CDTF">2015-10-21T16:42:18Z</dcterms:modified>
</cp:coreProperties>
</file>