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112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potenciación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radicación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números enteros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810488" y="948146"/>
            <a:ext cx="1154581" cy="327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Potenciación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2398328" y="708611"/>
            <a:ext cx="2108346" cy="2502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688057" y="15008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705969" y="819001"/>
            <a:ext cx="225115" cy="1138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26611" y="1871968"/>
            <a:ext cx="1402156" cy="518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producto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 de una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</a:t>
            </a:r>
            <a:endParaRPr lang="es-E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881636" y="2800690"/>
            <a:ext cx="812010" cy="285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79491" y="439204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modelación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situaciones reales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676737" y="5157794"/>
            <a:ext cx="1089819" cy="122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poblaciones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elementos de un conjunto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reconocimiento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patrones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57306" y="4072222"/>
            <a:ext cx="1283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 aplicaciones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635648" y="48198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5109805" y="942056"/>
            <a:ext cx="1019844" cy="337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584666" y="2896211"/>
            <a:ext cx="923494" cy="304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3546361" y="3640263"/>
            <a:ext cx="1122431" cy="870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potencias de igual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cociente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404082" y="95347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aritméticos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definidos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049730" y="1815059"/>
            <a:ext cx="1479098" cy="4800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peraciones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básicas, potencias y raíces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ángulo 227" descr="Nodo de segundo nivel" title="Nodo02"/>
          <p:cNvSpPr/>
          <p:nvPr/>
        </p:nvSpPr>
        <p:spPr>
          <a:xfrm>
            <a:off x="2671761" y="187110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CuadroTexto 229" descr="Conector entre nodos" title="conector"/>
          <p:cNvSpPr txBox="1"/>
          <p:nvPr/>
        </p:nvSpPr>
        <p:spPr>
          <a:xfrm>
            <a:off x="2566560" y="1500810"/>
            <a:ext cx="129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angular 230"/>
          <p:cNvCxnSpPr>
            <a:stCxn id="5" idx="2"/>
            <a:endCxn id="230" idx="0"/>
          </p:cNvCxnSpPr>
          <p:nvPr/>
        </p:nvCxnSpPr>
        <p:spPr>
          <a:xfrm rot="16200000" flipH="1">
            <a:off x="2687636" y="975839"/>
            <a:ext cx="225113" cy="824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Texto 248" descr="Conector entre nodos" title="conector"/>
          <p:cNvSpPr txBox="1"/>
          <p:nvPr/>
        </p:nvSpPr>
        <p:spPr>
          <a:xfrm>
            <a:off x="2689495" y="251619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ángulo 252" descr="Nodo de tercer nivel" title="Nodo03"/>
          <p:cNvSpPr/>
          <p:nvPr/>
        </p:nvSpPr>
        <p:spPr>
          <a:xfrm>
            <a:off x="2128589" y="2896211"/>
            <a:ext cx="1015493" cy="285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ángulo 254" descr="Nodo de cuarto nivel&#10;" title="Nodo04"/>
          <p:cNvSpPr/>
          <p:nvPr/>
        </p:nvSpPr>
        <p:spPr>
          <a:xfrm>
            <a:off x="2125651" y="3640263"/>
            <a:ext cx="1122431" cy="1096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potencias de igual base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potencia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potencia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potencia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1939766" y="5166500"/>
            <a:ext cx="1337751" cy="60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implificar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expresiones con potencias y productos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2113174" y="48515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quinto nivel" title="Nodo05"/>
          <p:cNvSpPr/>
          <p:nvPr/>
        </p:nvSpPr>
        <p:spPr>
          <a:xfrm>
            <a:off x="3489215" y="5157794"/>
            <a:ext cx="1118927" cy="683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expresiones con potencias y cocientes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3559694" y="48202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uadroTexto 301" descr="Conector entre nodos" title="conector"/>
          <p:cNvSpPr txBox="1"/>
          <p:nvPr/>
        </p:nvSpPr>
        <p:spPr>
          <a:xfrm>
            <a:off x="4900364" y="14966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ángulo 303" descr="Nodo de segundo nivel" title="Nodo02"/>
          <p:cNvSpPr/>
          <p:nvPr/>
        </p:nvSpPr>
        <p:spPr>
          <a:xfrm>
            <a:off x="4980175" y="1868645"/>
            <a:ext cx="1288456" cy="497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operación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 a la potenciación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ángulo 313" descr="Nodo de tercer nivel" title="Nodo03"/>
          <p:cNvSpPr/>
          <p:nvPr/>
        </p:nvSpPr>
        <p:spPr>
          <a:xfrm>
            <a:off x="5082361" y="2852722"/>
            <a:ext cx="101841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latex.codecogs.com/gif.latex?%5Cdpi%7B300%7D%20%5Cfn_jvn%20%5Clarge%20%5Csqrt%5Bn%5D%7Bb%7D%3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54" y="2942321"/>
            <a:ext cx="473315" cy="1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" name="CuadroTexto 316" descr="Conector entre nodos" title="conector"/>
          <p:cNvSpPr txBox="1"/>
          <p:nvPr/>
        </p:nvSpPr>
        <p:spPr>
          <a:xfrm>
            <a:off x="5131475" y="330732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cuarto nivel&#10;" title="Nodo04"/>
          <p:cNvSpPr/>
          <p:nvPr/>
        </p:nvSpPr>
        <p:spPr>
          <a:xfrm>
            <a:off x="5007218" y="5149052"/>
            <a:ext cx="1122431" cy="723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operativas análogas a las de 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CuadroTexto 325" descr="Conector entre nodos" title="conector"/>
          <p:cNvSpPr txBox="1"/>
          <p:nvPr/>
        </p:nvSpPr>
        <p:spPr>
          <a:xfrm>
            <a:off x="4954887" y="483964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 con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CuadroTexto 362" descr="Conector entre nodos" title="conector"/>
          <p:cNvSpPr txBox="1"/>
          <p:nvPr/>
        </p:nvSpPr>
        <p:spPr>
          <a:xfrm>
            <a:off x="7197213" y="2409416"/>
            <a:ext cx="1324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ellas 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tercer nivel" title="Nodo03"/>
          <p:cNvSpPr/>
          <p:nvPr/>
        </p:nvSpPr>
        <p:spPr>
          <a:xfrm>
            <a:off x="7396942" y="284886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jerarquía de las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ectángulo 371" descr="Nodo de cuarto nivel&#10;" title="Nodo04"/>
          <p:cNvSpPr/>
          <p:nvPr/>
        </p:nvSpPr>
        <p:spPr>
          <a:xfrm>
            <a:off x="7309362" y="3657360"/>
            <a:ext cx="1291773" cy="1441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1.° resolver potencias y raíces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2.° efectuar las multiplicaciones y divisiones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3.° suprimir los paréntesis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4.° realizar adiciones y sustracciones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ector angular 102"/>
          <p:cNvCxnSpPr/>
          <p:nvPr/>
        </p:nvCxnSpPr>
        <p:spPr>
          <a:xfrm rot="16200000" flipH="1">
            <a:off x="1177919" y="180782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 descr="Conector entre nodos" title="conector"/>
          <p:cNvSpPr txBox="1"/>
          <p:nvPr/>
        </p:nvSpPr>
        <p:spPr>
          <a:xfrm>
            <a:off x="696220" y="249119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8" name="Imagen 2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19" y="2880999"/>
            <a:ext cx="443353" cy="113012"/>
          </a:xfrm>
          <a:prstGeom prst="rect">
            <a:avLst/>
          </a:prstGeom>
        </p:spPr>
      </p:pic>
      <p:sp>
        <p:nvSpPr>
          <p:cNvPr id="118" name="CuadroTexto 117" descr="Conector entre nodos" title="conector"/>
          <p:cNvSpPr txBox="1"/>
          <p:nvPr/>
        </p:nvSpPr>
        <p:spPr>
          <a:xfrm>
            <a:off x="696219" y="31653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ángulo 120" descr="Nodo de cuarto nivel&#10;" title="Nodo04"/>
          <p:cNvSpPr/>
          <p:nvPr/>
        </p:nvSpPr>
        <p:spPr>
          <a:xfrm>
            <a:off x="754944" y="3481041"/>
            <a:ext cx="1011612" cy="502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base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:exponente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:potencia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Conector angular 124"/>
          <p:cNvCxnSpPr/>
          <p:nvPr/>
        </p:nvCxnSpPr>
        <p:spPr>
          <a:xfrm rot="16200000" flipH="1">
            <a:off x="1168373" y="2453919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16200000" flipH="1">
            <a:off x="1155089" y="2734373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1155089" y="3155240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16200000" flipH="1">
            <a:off x="1154799" y="3408268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H="1">
            <a:off x="1134060" y="404769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H="1">
            <a:off x="1132309" y="4315395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16200000" flipH="1">
            <a:off x="1132019" y="4808610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1127388" y="509841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/>
          <p:nvPr/>
        </p:nvCxnSpPr>
        <p:spPr>
          <a:xfrm rot="16200000" flipH="1">
            <a:off x="3146049" y="1795207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/>
          <p:nvPr/>
        </p:nvCxnSpPr>
        <p:spPr>
          <a:xfrm rot="16200000" flipH="1">
            <a:off x="3147800" y="2296061"/>
            <a:ext cx="133404" cy="290"/>
          </a:xfrm>
          <a:prstGeom prst="bentConnector3">
            <a:avLst>
              <a:gd name="adj1" fmla="val 2308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 descr="Conector entre nodos" title="conector"/>
          <p:cNvSpPr txBox="1"/>
          <p:nvPr/>
        </p:nvSpPr>
        <p:spPr>
          <a:xfrm>
            <a:off x="3529982" y="3300742"/>
            <a:ext cx="124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aplican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angular 156"/>
          <p:cNvCxnSpPr/>
          <p:nvPr/>
        </p:nvCxnSpPr>
        <p:spPr>
          <a:xfrm rot="16200000" flipH="1">
            <a:off x="2568888" y="509841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16200000" flipH="1">
            <a:off x="2580922" y="3244300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16200000" flipH="1">
            <a:off x="2580922" y="3566413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16200000" flipH="1">
            <a:off x="3573487" y="2341907"/>
            <a:ext cx="211172" cy="8886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2582874" y="4810463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 flipH="1" flipV="1">
            <a:off x="2876182" y="2547120"/>
            <a:ext cx="109598" cy="58858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16200000" flipH="1">
            <a:off x="4049791" y="3272973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1974386" y="3305062"/>
            <a:ext cx="124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aplican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/>
          <p:nvPr/>
        </p:nvCxnSpPr>
        <p:spPr>
          <a:xfrm rot="16200000" flipH="1">
            <a:off x="4038530" y="3567312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6200000" flipH="1">
            <a:off x="4036124" y="4585970"/>
            <a:ext cx="133404" cy="290"/>
          </a:xfrm>
          <a:prstGeom prst="bentConnector3">
            <a:avLst>
              <a:gd name="adj1" fmla="val 1785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16200000" flipH="1">
            <a:off x="4026797" y="5082205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endCxn id="335" idx="0"/>
          </p:cNvCxnSpPr>
          <p:nvPr/>
        </p:nvCxnSpPr>
        <p:spPr>
          <a:xfrm>
            <a:off x="4508160" y="711872"/>
            <a:ext cx="3458295" cy="2416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H="1">
            <a:off x="5386627" y="483897"/>
            <a:ext cx="133404" cy="290"/>
          </a:xfrm>
          <a:prstGeom prst="bentConnector3">
            <a:avLst>
              <a:gd name="adj1" fmla="val 3893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16200000" flipH="1">
            <a:off x="5401582" y="1374370"/>
            <a:ext cx="133404" cy="290"/>
          </a:xfrm>
          <a:prstGeom prst="bentConnector3">
            <a:avLst>
              <a:gd name="adj1" fmla="val 1489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H="1">
            <a:off x="5420765" y="1735868"/>
            <a:ext cx="133404" cy="290"/>
          </a:xfrm>
          <a:prstGeom prst="bentConnector3">
            <a:avLst>
              <a:gd name="adj1" fmla="val 1489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4983602" y="248580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197"/>
          <p:cNvCxnSpPr/>
          <p:nvPr/>
        </p:nvCxnSpPr>
        <p:spPr>
          <a:xfrm rot="16200000" flipH="1">
            <a:off x="5420765" y="2431457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/>
          <p:nvPr/>
        </p:nvCxnSpPr>
        <p:spPr>
          <a:xfrm rot="16200000" flipH="1">
            <a:off x="5419484" y="2782018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 descr="Nodo de cuarto nivel&#10;" title="Nodo04"/>
          <p:cNvSpPr/>
          <p:nvPr/>
        </p:nvSpPr>
        <p:spPr>
          <a:xfrm>
            <a:off x="4992280" y="3658288"/>
            <a:ext cx="1377293" cy="599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radicando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índice del radical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raíz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Conector angular 204"/>
          <p:cNvCxnSpPr/>
          <p:nvPr/>
        </p:nvCxnSpPr>
        <p:spPr>
          <a:xfrm rot="16200000" flipH="1">
            <a:off x="5454966" y="3268332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454676" y="3592652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16200000" flipH="1">
            <a:off x="5454386" y="508220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/>
          <p:nvPr/>
        </p:nvCxnSpPr>
        <p:spPr>
          <a:xfrm rot="16200000" flipH="1">
            <a:off x="5462725" y="4315395"/>
            <a:ext cx="133404" cy="290"/>
          </a:xfrm>
          <a:prstGeom prst="bentConnector3">
            <a:avLst>
              <a:gd name="adj1" fmla="val 4258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16200000" flipH="1">
            <a:off x="7891601" y="1448024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16200000" flipH="1">
            <a:off x="7895999" y="1771710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16200000" flipH="1">
            <a:off x="7903760" y="2358968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6200000" flipH="1">
            <a:off x="7891310" y="3258863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16200000" flipH="1">
            <a:off x="7899898" y="2754398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 descr="Conector entre nodos" title="conector"/>
          <p:cNvSpPr txBox="1"/>
          <p:nvPr/>
        </p:nvSpPr>
        <p:spPr>
          <a:xfrm>
            <a:off x="7411412" y="32929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establece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angular 262"/>
          <p:cNvCxnSpPr/>
          <p:nvPr/>
        </p:nvCxnSpPr>
        <p:spPr>
          <a:xfrm rot="16200000" flipH="1">
            <a:off x="7888692" y="3541672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189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46</cp:revision>
  <cp:lastPrinted>2015-06-25T22:36:16Z</cp:lastPrinted>
  <dcterms:created xsi:type="dcterms:W3CDTF">2015-05-14T14:12:36Z</dcterms:created>
  <dcterms:modified xsi:type="dcterms:W3CDTF">2015-10-27T16:40:52Z</dcterms:modified>
</cp:coreProperties>
</file>