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5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758149" y="1689904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© Editorial Planeta Colombiana S.A., 2016.</a:t>
            </a:r>
            <a:endParaRPr lang="es-ES" sz="9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 descr="Título del guion"/>
          <p:cNvSpPr/>
          <p:nvPr/>
        </p:nvSpPr>
        <p:spPr>
          <a:xfrm>
            <a:off x="2446764" y="56456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65" name="Rectángulo 64" descr="Nodo de primer nivel"/>
          <p:cNvSpPr/>
          <p:nvPr/>
        </p:nvSpPr>
        <p:spPr>
          <a:xfrm>
            <a:off x="582895" y="1776875"/>
            <a:ext cx="1840566" cy="43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matemáticas </a:t>
            </a:r>
            <a:endParaRPr lang="es-ES" sz="1200" b="1" dirty="0"/>
          </a:p>
        </p:txBody>
      </p:sp>
      <p:cxnSp>
        <p:nvCxnSpPr>
          <p:cNvPr id="66" name="Conector angular 65"/>
          <p:cNvCxnSpPr>
            <a:stCxn id="64" idx="2"/>
            <a:endCxn id="71" idx="0"/>
          </p:cNvCxnSpPr>
          <p:nvPr/>
        </p:nvCxnSpPr>
        <p:spPr>
          <a:xfrm rot="5400000">
            <a:off x="3174153" y="-753715"/>
            <a:ext cx="441505" cy="37834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 descr="Nodo de segundo nivel"/>
          <p:cNvSpPr/>
          <p:nvPr/>
        </p:nvSpPr>
        <p:spPr>
          <a:xfrm>
            <a:off x="364096" y="2879547"/>
            <a:ext cx="716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68" name="Conector angular 67"/>
          <p:cNvCxnSpPr>
            <a:stCxn id="69" idx="2"/>
            <a:endCxn id="67" idx="0"/>
          </p:cNvCxnSpPr>
          <p:nvPr/>
        </p:nvCxnSpPr>
        <p:spPr>
          <a:xfrm rot="5400000">
            <a:off x="976904" y="2353272"/>
            <a:ext cx="271612" cy="780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 descr="Conector entre nodos"/>
          <p:cNvSpPr txBox="1"/>
          <p:nvPr/>
        </p:nvSpPr>
        <p:spPr>
          <a:xfrm>
            <a:off x="944592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combinan</a:t>
            </a:r>
            <a:endParaRPr lang="es-ES" sz="900" dirty="0"/>
          </a:p>
        </p:txBody>
      </p:sp>
      <p:cxnSp>
        <p:nvCxnSpPr>
          <p:cNvPr id="70" name="Conector angular 69"/>
          <p:cNvCxnSpPr>
            <a:stCxn id="119" idx="0"/>
            <a:endCxn id="118" idx="2"/>
          </p:cNvCxnSpPr>
          <p:nvPr/>
        </p:nvCxnSpPr>
        <p:spPr>
          <a:xfrm rot="5400000" flipH="1" flipV="1">
            <a:off x="1173330" y="3353455"/>
            <a:ext cx="109904" cy="549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/>
          <p:cNvSpPr txBox="1"/>
          <p:nvPr/>
        </p:nvSpPr>
        <p:spPr>
          <a:xfrm>
            <a:off x="941964" y="135876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72" name="Conector angular 71"/>
          <p:cNvCxnSpPr>
            <a:stCxn id="71" idx="2"/>
            <a:endCxn id="65" idx="0"/>
          </p:cNvCxnSpPr>
          <p:nvPr/>
        </p:nvCxnSpPr>
        <p:spPr>
          <a:xfrm rot="5400000">
            <a:off x="1409539" y="1683234"/>
            <a:ext cx="18728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 descr="Nodo de primer nivel"/>
          <p:cNvSpPr/>
          <p:nvPr/>
        </p:nvSpPr>
        <p:spPr>
          <a:xfrm>
            <a:off x="3869490" y="1776875"/>
            <a:ext cx="80858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Modelar</a:t>
            </a:r>
            <a:endParaRPr lang="es-ES" sz="1200" b="1" dirty="0"/>
          </a:p>
        </p:txBody>
      </p:sp>
      <p:cxnSp>
        <p:nvCxnSpPr>
          <p:cNvPr id="74" name="Conector angular 73"/>
          <p:cNvCxnSpPr>
            <a:stCxn id="64" idx="2"/>
            <a:endCxn id="82" idx="0"/>
          </p:cNvCxnSpPr>
          <p:nvPr/>
        </p:nvCxnSpPr>
        <p:spPr>
          <a:xfrm rot="16200000" flipH="1">
            <a:off x="5065877" y="1138010"/>
            <a:ext cx="4415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 descr="Conector entre nodos"/>
          <p:cNvSpPr txBox="1"/>
          <p:nvPr/>
        </p:nvSpPr>
        <p:spPr>
          <a:xfrm>
            <a:off x="3712567" y="23717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ventos como</a:t>
            </a:r>
            <a:endParaRPr lang="es-ES" sz="900" dirty="0"/>
          </a:p>
        </p:txBody>
      </p:sp>
      <p:sp>
        <p:nvSpPr>
          <p:cNvPr id="77" name="Rectángulo 76" descr="Nodo de segundo nivel"/>
          <p:cNvSpPr/>
          <p:nvPr/>
        </p:nvSpPr>
        <p:spPr>
          <a:xfrm>
            <a:off x="2943339" y="2879547"/>
            <a:ext cx="76333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numéricos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78" name="Conector angular 77"/>
          <p:cNvCxnSpPr>
            <a:stCxn id="75" idx="2"/>
            <a:endCxn id="77" idx="0"/>
          </p:cNvCxnSpPr>
          <p:nvPr/>
        </p:nvCxnSpPr>
        <p:spPr>
          <a:xfrm rot="5400000">
            <a:off x="3660895" y="2266658"/>
            <a:ext cx="276999" cy="948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15" idx="0"/>
            <a:endCxn id="114" idx="2"/>
          </p:cNvCxnSpPr>
          <p:nvPr/>
        </p:nvCxnSpPr>
        <p:spPr>
          <a:xfrm rot="16200000" flipV="1">
            <a:off x="7927795" y="5398459"/>
            <a:ext cx="1326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/>
          <p:cNvSpPr txBox="1"/>
          <p:nvPr/>
        </p:nvSpPr>
        <p:spPr>
          <a:xfrm>
            <a:off x="4725415" y="135876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83" name="Conector angular 82"/>
          <p:cNvCxnSpPr>
            <a:stCxn id="82" idx="2"/>
            <a:endCxn id="73" idx="0"/>
          </p:cNvCxnSpPr>
          <p:nvPr/>
        </p:nvCxnSpPr>
        <p:spPr>
          <a:xfrm rot="5400000">
            <a:off x="4686568" y="1176812"/>
            <a:ext cx="187278" cy="1012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 descr="Nodo de segundo nivel"/>
          <p:cNvSpPr/>
          <p:nvPr/>
        </p:nvSpPr>
        <p:spPr>
          <a:xfrm>
            <a:off x="4800069" y="2879547"/>
            <a:ext cx="8653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geométricos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85" name="Conector angular 84"/>
          <p:cNvCxnSpPr>
            <a:stCxn id="75" idx="2"/>
            <a:endCxn id="84" idx="0"/>
          </p:cNvCxnSpPr>
          <p:nvPr/>
        </p:nvCxnSpPr>
        <p:spPr>
          <a:xfrm rot="16200000" flipH="1">
            <a:off x="4614771" y="2261560"/>
            <a:ext cx="276999" cy="958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 descr="Conector entre nodos"/>
          <p:cNvSpPr txBox="1"/>
          <p:nvPr/>
        </p:nvSpPr>
        <p:spPr>
          <a:xfrm>
            <a:off x="5683147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usando símbolos</a:t>
            </a:r>
            <a:endParaRPr lang="es-ES" sz="900" dirty="0"/>
          </a:p>
        </p:txBody>
      </p:sp>
      <p:sp>
        <p:nvSpPr>
          <p:cNvPr id="90" name="Rectángulo 89" descr="Nodo de primer nivel"/>
          <p:cNvSpPr/>
          <p:nvPr/>
        </p:nvSpPr>
        <p:spPr>
          <a:xfrm>
            <a:off x="7831983" y="1782714"/>
            <a:ext cx="19851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 de términos</a:t>
            </a:r>
            <a:endParaRPr lang="es-ES" sz="1200" b="1" dirty="0"/>
          </a:p>
        </p:txBody>
      </p:sp>
      <p:cxnSp>
        <p:nvCxnSpPr>
          <p:cNvPr id="91" name="Conector angular 90"/>
          <p:cNvCxnSpPr>
            <a:stCxn id="64" idx="2"/>
            <a:endCxn id="106" idx="0"/>
          </p:cNvCxnSpPr>
          <p:nvPr/>
        </p:nvCxnSpPr>
        <p:spPr>
          <a:xfrm rot="16200000" flipH="1">
            <a:off x="6834833" y="-630945"/>
            <a:ext cx="441506" cy="35379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/>
          <p:cNvSpPr txBox="1"/>
          <p:nvPr/>
        </p:nvSpPr>
        <p:spPr>
          <a:xfrm>
            <a:off x="8263326" y="23771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sp>
        <p:nvSpPr>
          <p:cNvPr id="94" name="Rectángulo 93" descr="Nodo de segundo nivel"/>
          <p:cNvSpPr/>
          <p:nvPr/>
        </p:nvSpPr>
        <p:spPr>
          <a:xfrm>
            <a:off x="9879814" y="2859052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Polinomios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95" name="Conector angular 94"/>
          <p:cNvCxnSpPr>
            <a:stCxn id="92" idx="2"/>
            <a:endCxn id="94" idx="0"/>
          </p:cNvCxnSpPr>
          <p:nvPr/>
        </p:nvCxnSpPr>
        <p:spPr>
          <a:xfrm rot="16200000" flipH="1">
            <a:off x="9424620" y="2007857"/>
            <a:ext cx="251117" cy="1451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92" idx="2"/>
            <a:endCxn id="110" idx="0"/>
          </p:cNvCxnSpPr>
          <p:nvPr/>
        </p:nvCxnSpPr>
        <p:spPr>
          <a:xfrm rot="16200000" flipH="1">
            <a:off x="8951174" y="2481303"/>
            <a:ext cx="251117" cy="504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 descr="Conector entre nodos"/>
          <p:cNvSpPr txBox="1"/>
          <p:nvPr/>
        </p:nvSpPr>
        <p:spPr>
          <a:xfrm>
            <a:off x="6755321" y="429236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98" name="Conector angular 97"/>
          <p:cNvCxnSpPr>
            <a:stCxn id="92" idx="2"/>
            <a:endCxn id="112" idx="0"/>
          </p:cNvCxnSpPr>
          <p:nvPr/>
        </p:nvCxnSpPr>
        <p:spPr>
          <a:xfrm rot="5400000">
            <a:off x="8495728" y="2530237"/>
            <a:ext cx="251117" cy="406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11" idx="0"/>
            <a:endCxn id="92" idx="2"/>
          </p:cNvCxnSpPr>
          <p:nvPr/>
        </p:nvCxnSpPr>
        <p:spPr>
          <a:xfrm rot="5400000" flipH="1" flipV="1">
            <a:off x="7943501" y="1978342"/>
            <a:ext cx="251448" cy="1510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 descr="Nodo de sexto nivel"/>
          <p:cNvSpPr/>
          <p:nvPr/>
        </p:nvSpPr>
        <p:spPr>
          <a:xfrm>
            <a:off x="6196734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tener la misma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1" name="CuadroTexto 100" descr="Conector entre nodos"/>
          <p:cNvSpPr txBox="1"/>
          <p:nvPr/>
        </p:nvSpPr>
        <p:spPr>
          <a:xfrm>
            <a:off x="6196734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caracterizan por</a:t>
            </a:r>
            <a:endParaRPr lang="es-ES" sz="900" dirty="0"/>
          </a:p>
        </p:txBody>
      </p:sp>
      <p:cxnSp>
        <p:nvCxnSpPr>
          <p:cNvPr id="103" name="Conector angular 102"/>
          <p:cNvCxnSpPr>
            <a:stCxn id="100" idx="0"/>
            <a:endCxn id="101" idx="2"/>
          </p:cNvCxnSpPr>
          <p:nvPr/>
        </p:nvCxnSpPr>
        <p:spPr>
          <a:xfrm rot="16200000" flipV="1">
            <a:off x="6689428" y="5398021"/>
            <a:ext cx="13266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01" idx="0"/>
            <a:endCxn id="113" idx="2"/>
          </p:cNvCxnSpPr>
          <p:nvPr/>
        </p:nvCxnSpPr>
        <p:spPr>
          <a:xfrm rot="5400000" flipH="1" flipV="1">
            <a:off x="6930111" y="4717497"/>
            <a:ext cx="209008" cy="558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14" idx="0"/>
            <a:endCxn id="113" idx="2"/>
          </p:cNvCxnSpPr>
          <p:nvPr/>
        </p:nvCxnSpPr>
        <p:spPr>
          <a:xfrm rot="16200000" flipV="1">
            <a:off x="7549514" y="4656682"/>
            <a:ext cx="209008" cy="6802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/>
          <p:cNvSpPr txBox="1"/>
          <p:nvPr/>
        </p:nvSpPr>
        <p:spPr>
          <a:xfrm>
            <a:off x="8263326" y="13587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según</a:t>
            </a:r>
            <a:endParaRPr lang="es-ES" sz="900" dirty="0"/>
          </a:p>
        </p:txBody>
      </p:sp>
      <p:sp>
        <p:nvSpPr>
          <p:cNvPr id="108" name="Rectángulo 215" descr="Nodo de primer nivel"/>
          <p:cNvSpPr/>
          <p:nvPr/>
        </p:nvSpPr>
        <p:spPr>
          <a:xfrm>
            <a:off x="5844539" y="1782714"/>
            <a:ext cx="79439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Traducir</a:t>
            </a:r>
            <a:endParaRPr lang="es-ES" sz="1200" b="1" dirty="0"/>
          </a:p>
        </p:txBody>
      </p:sp>
      <p:cxnSp>
        <p:nvCxnSpPr>
          <p:cNvPr id="109" name="Conector angular 274"/>
          <p:cNvCxnSpPr>
            <a:stCxn id="82" idx="2"/>
            <a:endCxn id="108" idx="0"/>
          </p:cNvCxnSpPr>
          <p:nvPr/>
        </p:nvCxnSpPr>
        <p:spPr>
          <a:xfrm rot="16200000" flipH="1">
            <a:off x="5667624" y="1208603"/>
            <a:ext cx="193117" cy="955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8" descr="Nodo de segundo nivel"/>
          <p:cNvSpPr/>
          <p:nvPr/>
        </p:nvSpPr>
        <p:spPr>
          <a:xfrm>
            <a:off x="8950922" y="2859052"/>
            <a:ext cx="756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1" name="Rectángulo 338" descr="Nodo de segundo nivel"/>
          <p:cNvSpPr/>
          <p:nvPr/>
        </p:nvSpPr>
        <p:spPr>
          <a:xfrm>
            <a:off x="6917908" y="2859383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Monomios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2" name="Rectángulo 338" descr="Nodo de segundo nivel"/>
          <p:cNvSpPr/>
          <p:nvPr/>
        </p:nvSpPr>
        <p:spPr>
          <a:xfrm>
            <a:off x="8058030" y="2859052"/>
            <a:ext cx="720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Binomios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3" name="Rectángulo 283" descr="Nodo de tercer nivel"/>
          <p:cNvSpPr/>
          <p:nvPr/>
        </p:nvSpPr>
        <p:spPr>
          <a:xfrm>
            <a:off x="6944031" y="4626206"/>
            <a:ext cx="739755" cy="26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semejantes</a:t>
            </a:r>
          </a:p>
        </p:txBody>
      </p:sp>
      <p:sp>
        <p:nvSpPr>
          <p:cNvPr id="114" name="CuadroTexto 354" descr="Conector entre nodos"/>
          <p:cNvSpPr txBox="1"/>
          <p:nvPr/>
        </p:nvSpPr>
        <p:spPr>
          <a:xfrm>
            <a:off x="7435539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 con</a:t>
            </a:r>
            <a:endParaRPr lang="es-ES" sz="900" dirty="0"/>
          </a:p>
        </p:txBody>
      </p:sp>
      <p:sp>
        <p:nvSpPr>
          <p:cNvPr id="115" name="Rectángulo 352" descr="Nodo de sexto nivel"/>
          <p:cNvSpPr/>
          <p:nvPr/>
        </p:nvSpPr>
        <p:spPr>
          <a:xfrm>
            <a:off x="7434663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6" name="Rectángulo 219" descr="Nodo de segundo nivel"/>
          <p:cNvSpPr/>
          <p:nvPr/>
        </p:nvSpPr>
        <p:spPr>
          <a:xfrm>
            <a:off x="3869491" y="2873708"/>
            <a:ext cx="80858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Situaciones de cambio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7" name="Rectángulo 219" descr="Nodo de segundo nivel"/>
          <p:cNvSpPr/>
          <p:nvPr/>
        </p:nvSpPr>
        <p:spPr>
          <a:xfrm>
            <a:off x="5792589" y="2886057"/>
            <a:ext cx="898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Expresiones verbales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8" name="CuadroTexto 117" descr="Conector entre nodos"/>
          <p:cNvSpPr txBox="1"/>
          <p:nvPr/>
        </p:nvSpPr>
        <p:spPr>
          <a:xfrm>
            <a:off x="944592" y="334256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representan</a:t>
            </a:r>
            <a:endParaRPr lang="es-ES" sz="900" dirty="0"/>
          </a:p>
        </p:txBody>
      </p:sp>
      <p:sp>
        <p:nvSpPr>
          <p:cNvPr id="119" name="Rectángulo 283" descr="Nodo de tercer nivel"/>
          <p:cNvSpPr/>
          <p:nvPr/>
        </p:nvSpPr>
        <p:spPr>
          <a:xfrm>
            <a:off x="539386" y="3683303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desconocidos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0" name="Rectángulo 119" descr="Nodo de segundo nivel"/>
          <p:cNvSpPr/>
          <p:nvPr/>
        </p:nvSpPr>
        <p:spPr>
          <a:xfrm>
            <a:off x="1163264" y="2879547"/>
            <a:ext cx="6798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Letras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21" name="Rectángulo 120" descr="Nodo de segundo nivel"/>
          <p:cNvSpPr/>
          <p:nvPr/>
        </p:nvSpPr>
        <p:spPr>
          <a:xfrm>
            <a:off x="1917372" y="2879547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69" idx="2"/>
            <a:endCxn id="121" idx="0"/>
          </p:cNvCxnSpPr>
          <p:nvPr/>
        </p:nvCxnSpPr>
        <p:spPr>
          <a:xfrm rot="16200000" flipH="1">
            <a:off x="1790469" y="2320644"/>
            <a:ext cx="271612" cy="8461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283" descr="Nodo de tercer nivel"/>
          <p:cNvSpPr/>
          <p:nvPr/>
        </p:nvSpPr>
        <p:spPr>
          <a:xfrm>
            <a:off x="1638973" y="3684546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que cambian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5" name="Conector angular 134"/>
          <p:cNvCxnSpPr>
            <a:stCxn id="131" idx="0"/>
            <a:endCxn id="118" idx="2"/>
          </p:cNvCxnSpPr>
          <p:nvPr/>
        </p:nvCxnSpPr>
        <p:spPr>
          <a:xfrm rot="16200000" flipV="1">
            <a:off x="1722503" y="3354076"/>
            <a:ext cx="111147" cy="549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18" idx="0"/>
            <a:endCxn id="120" idx="2"/>
          </p:cNvCxnSpPr>
          <p:nvPr/>
        </p:nvCxnSpPr>
        <p:spPr>
          <a:xfrm flipV="1">
            <a:off x="1503179" y="3237020"/>
            <a:ext cx="0" cy="105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69" idx="0"/>
            <a:endCxn id="65" idx="2"/>
          </p:cNvCxnSpPr>
          <p:nvPr/>
        </p:nvCxnSpPr>
        <p:spPr>
          <a:xfrm flipH="1" flipV="1">
            <a:off x="1503178" y="2215752"/>
            <a:ext cx="1" cy="161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69" idx="2"/>
            <a:endCxn id="120" idx="0"/>
          </p:cNvCxnSpPr>
          <p:nvPr/>
        </p:nvCxnSpPr>
        <p:spPr>
          <a:xfrm>
            <a:off x="1503179" y="2607935"/>
            <a:ext cx="0" cy="271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75" idx="0"/>
            <a:endCxn id="73" idx="2"/>
          </p:cNvCxnSpPr>
          <p:nvPr/>
        </p:nvCxnSpPr>
        <p:spPr>
          <a:xfrm flipH="1" flipV="1">
            <a:off x="4273782" y="2216657"/>
            <a:ext cx="1" cy="155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86" idx="0"/>
            <a:endCxn id="108" idx="2"/>
          </p:cNvCxnSpPr>
          <p:nvPr/>
        </p:nvCxnSpPr>
        <p:spPr>
          <a:xfrm flipV="1">
            <a:off x="6241734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16" idx="0"/>
            <a:endCxn id="75" idx="2"/>
          </p:cNvCxnSpPr>
          <p:nvPr/>
        </p:nvCxnSpPr>
        <p:spPr>
          <a:xfrm flipV="1">
            <a:off x="4273783" y="2602548"/>
            <a:ext cx="0" cy="27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>
            <a:stCxn id="117" idx="0"/>
            <a:endCxn id="86" idx="2"/>
          </p:cNvCxnSpPr>
          <p:nvPr/>
        </p:nvCxnSpPr>
        <p:spPr>
          <a:xfrm flipV="1">
            <a:off x="6241734" y="2607935"/>
            <a:ext cx="0" cy="27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283" descr="Nodo de tercer nivel"/>
          <p:cNvSpPr/>
          <p:nvPr/>
        </p:nvSpPr>
        <p:spPr>
          <a:xfrm>
            <a:off x="2865075" y="3510106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impares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 = { 1, 3, 5, 7,…}</a:t>
            </a:r>
          </a:p>
        </p:txBody>
      </p:sp>
      <p:sp>
        <p:nvSpPr>
          <p:cNvPr id="176" name="Rectángulo 283" descr="Nodo de tercer nivel"/>
          <p:cNvSpPr/>
          <p:nvPr/>
        </p:nvSpPr>
        <p:spPr>
          <a:xfrm>
            <a:off x="4800070" y="3510085"/>
            <a:ext cx="865376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 de diagonales de un polígono</a:t>
            </a:r>
          </a:p>
        </p:txBody>
      </p:sp>
      <p:sp>
        <p:nvSpPr>
          <p:cNvPr id="177" name="Rectángulo 283" descr="Nodo de tercer nivel"/>
          <p:cNvSpPr/>
          <p:nvPr/>
        </p:nvSpPr>
        <p:spPr>
          <a:xfrm>
            <a:off x="286507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– </a:t>
            </a:r>
            <a:r>
              <a:rPr lang="es-ES" sz="9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</a:t>
            </a:r>
            <a:r>
              <a:rPr lang="es-ES" sz="900" dirty="0">
                <a:solidFill>
                  <a:schemeClr val="tx1"/>
                </a:solidFill>
              </a:rPr>
              <a:t> = 1, 2, 3, 4, …</a:t>
            </a:r>
          </a:p>
        </p:txBody>
      </p:sp>
      <p:sp>
        <p:nvSpPr>
          <p:cNvPr id="178" name="Rectángulo 283" descr="Nodo de tercer nivel"/>
          <p:cNvSpPr/>
          <p:nvPr/>
        </p:nvSpPr>
        <p:spPr>
          <a:xfrm>
            <a:off x="477515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</a:rPr>
              <a:t>n </a:t>
            </a:r>
            <a:r>
              <a:rPr lang="es-ES" sz="900" dirty="0" smtClean="0">
                <a:solidFill>
                  <a:schemeClr val="tx1"/>
                </a:solidFill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</a:rPr>
              <a:t>n </a:t>
            </a:r>
            <a:r>
              <a:rPr lang="es-ES" sz="900" dirty="0" smtClean="0">
                <a:solidFill>
                  <a:schemeClr val="tx1"/>
                </a:solidFill>
              </a:rPr>
              <a:t>– 3)] </a:t>
            </a:r>
            <a:r>
              <a:rPr lang="es-ES_tradnl" sz="900" dirty="0" smtClean="0"/>
              <a:t>÷</a:t>
            </a:r>
            <a:r>
              <a:rPr lang="es-CO" sz="900" dirty="0"/>
              <a:t> </a:t>
            </a:r>
            <a:r>
              <a:rPr lang="es-CO" sz="900" dirty="0" smtClean="0"/>
              <a:t>2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 </a:t>
            </a:r>
            <a:r>
              <a:rPr lang="es-ES" sz="900" dirty="0">
                <a:solidFill>
                  <a:schemeClr val="tx1"/>
                </a:solidFill>
              </a:rPr>
              <a:t>= 1, 2, 3, 4, …</a:t>
            </a:r>
          </a:p>
        </p:txBody>
      </p:sp>
      <p:cxnSp>
        <p:nvCxnSpPr>
          <p:cNvPr id="179" name="Conector recto 178"/>
          <p:cNvCxnSpPr>
            <a:stCxn id="77" idx="2"/>
            <a:endCxn id="175" idx="0"/>
          </p:cNvCxnSpPr>
          <p:nvPr/>
        </p:nvCxnSpPr>
        <p:spPr>
          <a:xfrm flipH="1">
            <a:off x="3325004" y="3237020"/>
            <a:ext cx="1" cy="273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75" idx="2"/>
            <a:endCxn id="177" idx="0"/>
          </p:cNvCxnSpPr>
          <p:nvPr/>
        </p:nvCxnSpPr>
        <p:spPr>
          <a:xfrm>
            <a:off x="3325004" y="3978106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176" idx="2"/>
            <a:endCxn id="178" idx="0"/>
          </p:cNvCxnSpPr>
          <p:nvPr/>
        </p:nvCxnSpPr>
        <p:spPr>
          <a:xfrm>
            <a:off x="5232758" y="3978085"/>
            <a:ext cx="2326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>
            <a:stCxn id="84" idx="2"/>
            <a:endCxn id="176" idx="0"/>
          </p:cNvCxnSpPr>
          <p:nvPr/>
        </p:nvCxnSpPr>
        <p:spPr>
          <a:xfrm>
            <a:off x="5232757" y="3237020"/>
            <a:ext cx="1" cy="273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283" descr="Nodo de tercer nivel"/>
          <p:cNvSpPr/>
          <p:nvPr/>
        </p:nvSpPr>
        <p:spPr>
          <a:xfrm>
            <a:off x="5781806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</a:rPr>
              <a:t>el </a:t>
            </a:r>
            <a:r>
              <a:rPr lang="es-ES" sz="900" dirty="0" smtClean="0">
                <a:solidFill>
                  <a:schemeClr val="tx1"/>
                </a:solidFill>
              </a:rPr>
              <a:t>doble de una cantidad menos 52</a:t>
            </a:r>
          </a:p>
        </p:txBody>
      </p:sp>
      <p:sp>
        <p:nvSpPr>
          <p:cNvPr id="193" name="Rectángulo 283" descr="Nodo de tercer nivel"/>
          <p:cNvSpPr/>
          <p:nvPr/>
        </p:nvSpPr>
        <p:spPr>
          <a:xfrm>
            <a:off x="5781806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– 52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es “una cantidad”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194" name="Conector recto 193"/>
          <p:cNvCxnSpPr>
            <a:stCxn id="191" idx="2"/>
            <a:endCxn id="193" idx="0"/>
          </p:cNvCxnSpPr>
          <p:nvPr/>
        </p:nvCxnSpPr>
        <p:spPr>
          <a:xfrm>
            <a:off x="6241735" y="3978085"/>
            <a:ext cx="0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17" idx="2"/>
            <a:endCxn id="191" idx="0"/>
          </p:cNvCxnSpPr>
          <p:nvPr/>
        </p:nvCxnSpPr>
        <p:spPr>
          <a:xfrm>
            <a:off x="6241734" y="3243530"/>
            <a:ext cx="1" cy="266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83" descr="Nodo de tercer nivel"/>
          <p:cNvSpPr/>
          <p:nvPr/>
        </p:nvSpPr>
        <p:spPr>
          <a:xfrm>
            <a:off x="3817200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cantidad de dedos en las manos</a:t>
            </a:r>
          </a:p>
        </p:txBody>
      </p:sp>
      <p:sp>
        <p:nvSpPr>
          <p:cNvPr id="213" name="Rectángulo 283" descr="Nodo de tercer nivel"/>
          <p:cNvSpPr/>
          <p:nvPr/>
        </p:nvSpPr>
        <p:spPr>
          <a:xfrm>
            <a:off x="3817200" y="4165363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5</a:t>
            </a:r>
            <a:r>
              <a:rPr lang="es-ES" sz="900" i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 = 1, 2, 3, 4,…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214" name="Conector recto 213"/>
          <p:cNvCxnSpPr>
            <a:stCxn id="116" idx="2"/>
            <a:endCxn id="212" idx="0"/>
          </p:cNvCxnSpPr>
          <p:nvPr/>
        </p:nvCxnSpPr>
        <p:spPr>
          <a:xfrm>
            <a:off x="4273783" y="3231181"/>
            <a:ext cx="3346" cy="278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12" idx="2"/>
            <a:endCxn id="213" idx="0"/>
          </p:cNvCxnSpPr>
          <p:nvPr/>
        </p:nvCxnSpPr>
        <p:spPr>
          <a:xfrm>
            <a:off x="4277129" y="3978085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90" idx="0"/>
            <a:endCxn id="106" idx="2"/>
          </p:cNvCxnSpPr>
          <p:nvPr/>
        </p:nvCxnSpPr>
        <p:spPr>
          <a:xfrm flipV="1">
            <a:off x="8824542" y="1589596"/>
            <a:ext cx="0" cy="193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92" idx="0"/>
            <a:endCxn id="90" idx="2"/>
          </p:cNvCxnSpPr>
          <p:nvPr/>
        </p:nvCxnSpPr>
        <p:spPr>
          <a:xfrm flipV="1">
            <a:off x="8824542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324" idx="2"/>
            <a:endCxn id="97" idx="0"/>
          </p:cNvCxnSpPr>
          <p:nvPr/>
        </p:nvCxnSpPr>
        <p:spPr>
          <a:xfrm>
            <a:off x="7313908" y="4025257"/>
            <a:ext cx="0" cy="267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97" idx="2"/>
            <a:endCxn id="113" idx="0"/>
          </p:cNvCxnSpPr>
          <p:nvPr/>
        </p:nvCxnSpPr>
        <p:spPr>
          <a:xfrm>
            <a:off x="7313908" y="4523195"/>
            <a:ext cx="1" cy="10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283" descr="Nodo de tercer nivel"/>
          <p:cNvSpPr/>
          <p:nvPr/>
        </p:nvSpPr>
        <p:spPr>
          <a:xfrm>
            <a:off x="6295392" y="6031187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15</a:t>
            </a:r>
            <a:r>
              <a:rPr lang="es-CO" sz="900" i="1" dirty="0" smtClean="0">
                <a:solidFill>
                  <a:schemeClr val="tx1"/>
                </a:solidFill>
              </a:rPr>
              <a:t>mn </a:t>
            </a:r>
            <a:r>
              <a:rPr lang="es-CO" sz="900" dirty="0" smtClean="0">
                <a:solidFill>
                  <a:schemeClr val="tx1"/>
                </a:solidFill>
              </a:rPr>
              <a:t>y –9</a:t>
            </a:r>
            <a:r>
              <a:rPr lang="es-CO" sz="900" i="1" dirty="0" smtClean="0">
                <a:solidFill>
                  <a:schemeClr val="tx1"/>
                </a:solidFill>
              </a:rPr>
              <a:t>mn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son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recto 320"/>
          <p:cNvCxnSpPr>
            <a:stCxn id="100" idx="2"/>
            <a:endCxn id="320" idx="0"/>
          </p:cNvCxnSpPr>
          <p:nvPr/>
        </p:nvCxnSpPr>
        <p:spPr>
          <a:xfrm flipH="1">
            <a:off x="6755321" y="5836697"/>
            <a:ext cx="877" cy="194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 283" descr="Nodo de tercer nivel"/>
          <p:cNvSpPr/>
          <p:nvPr/>
        </p:nvSpPr>
        <p:spPr>
          <a:xfrm>
            <a:off x="7413825" y="6066708"/>
            <a:ext cx="1160603" cy="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/>
              <a:t>8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r>
              <a:rPr lang="es-ES_tradnl" sz="900"/>
              <a:t> + (–5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r>
              <a:rPr lang="es-ES_tradnl" sz="900"/>
              <a:t>) = 3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endParaRPr lang="es-CO" sz="900" i="1"/>
          </a:p>
          <a:p>
            <a:pPr algn="ctr"/>
            <a:r>
              <a:rPr lang="es-ES_tradnl" sz="900"/>
              <a:t>–27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+ 19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= –8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  </a:t>
            </a:r>
            <a:endParaRPr lang="es-CO" sz="900"/>
          </a:p>
        </p:txBody>
      </p:sp>
      <p:cxnSp>
        <p:nvCxnSpPr>
          <p:cNvPr id="323" name="Conector recto 322"/>
          <p:cNvCxnSpPr>
            <a:stCxn id="115" idx="2"/>
            <a:endCxn id="322" idx="0"/>
          </p:cNvCxnSpPr>
          <p:nvPr/>
        </p:nvCxnSpPr>
        <p:spPr>
          <a:xfrm>
            <a:off x="7994127" y="5836697"/>
            <a:ext cx="0" cy="230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283" descr="Nodo de tercer nivel"/>
          <p:cNvSpPr/>
          <p:nvPr/>
        </p:nvSpPr>
        <p:spPr>
          <a:xfrm>
            <a:off x="6886108" y="3523232"/>
            <a:ext cx="855600" cy="502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tienen un solo </a:t>
            </a:r>
            <a:r>
              <a:rPr lang="es-ES" sz="900" dirty="0" smtClean="0">
                <a:solidFill>
                  <a:schemeClr val="tx1"/>
                </a:solidFill>
              </a:rPr>
              <a:t>término y no hay + o </a:t>
            </a:r>
            <a:r>
              <a:rPr lang="es-ES_tradnl" sz="900" dirty="0" smtClean="0"/>
              <a:t>–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Conector recto 324"/>
          <p:cNvCxnSpPr>
            <a:stCxn id="112" idx="2"/>
            <a:endCxn id="326" idx="0"/>
          </p:cNvCxnSpPr>
          <p:nvPr/>
        </p:nvCxnSpPr>
        <p:spPr>
          <a:xfrm>
            <a:off x="8418030" y="3216525"/>
            <a:ext cx="1" cy="299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283" descr="Nodo de tercer nivel"/>
          <p:cNvSpPr/>
          <p:nvPr/>
        </p:nvSpPr>
        <p:spPr>
          <a:xfrm>
            <a:off x="7958102" y="3515792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dos monomios relacionados con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+ o </a:t>
            </a:r>
            <a:r>
              <a:rPr lang="es-ES_tradnl" sz="900" dirty="0" smtClean="0"/>
              <a:t>–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7" name="Conector recto 326"/>
          <p:cNvCxnSpPr>
            <a:stCxn id="111" idx="2"/>
            <a:endCxn id="324" idx="0"/>
          </p:cNvCxnSpPr>
          <p:nvPr/>
        </p:nvCxnSpPr>
        <p:spPr>
          <a:xfrm>
            <a:off x="7313908" y="3216856"/>
            <a:ext cx="0" cy="306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54" descr="Conector entre nodos"/>
          <p:cNvSpPr txBox="1"/>
          <p:nvPr/>
        </p:nvSpPr>
        <p:spPr>
          <a:xfrm>
            <a:off x="7859443" y="41437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</a:t>
            </a:r>
            <a:endParaRPr lang="es-ES" sz="900" dirty="0"/>
          </a:p>
        </p:txBody>
      </p:sp>
      <p:sp>
        <p:nvSpPr>
          <p:cNvPr id="332" name="Rectángulo 352" descr="Nodo de sexto nivel"/>
          <p:cNvSpPr/>
          <p:nvPr/>
        </p:nvSpPr>
        <p:spPr>
          <a:xfrm>
            <a:off x="7773836" y="4510443"/>
            <a:ext cx="1288388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sumando o restando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2" name="Conector recto 341"/>
          <p:cNvCxnSpPr>
            <a:stCxn id="326" idx="2"/>
            <a:endCxn id="331" idx="0"/>
          </p:cNvCxnSpPr>
          <p:nvPr/>
        </p:nvCxnSpPr>
        <p:spPr>
          <a:xfrm flipH="1">
            <a:off x="8418030" y="3983792"/>
            <a:ext cx="1" cy="159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/>
          <p:cNvCxnSpPr>
            <a:stCxn id="331" idx="2"/>
            <a:endCxn id="332" idx="0"/>
          </p:cNvCxnSpPr>
          <p:nvPr/>
        </p:nvCxnSpPr>
        <p:spPr>
          <a:xfrm>
            <a:off x="8418030" y="4374539"/>
            <a:ext cx="0" cy="135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198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70</cp:revision>
  <cp:lastPrinted>2015-06-25T22:36:16Z</cp:lastPrinted>
  <dcterms:created xsi:type="dcterms:W3CDTF">2015-05-14T14:12:36Z</dcterms:created>
  <dcterms:modified xsi:type="dcterms:W3CDTF">2016-02-23T02:24:33Z</dcterms:modified>
</cp:coreProperties>
</file>