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322" autoAdjust="0"/>
  </p:normalViewPr>
  <p:slideViewPr>
    <p:cSldViewPr snapToGrid="0">
      <p:cViewPr>
        <p:scale>
          <a:sx n="110" d="100"/>
          <a:sy n="110" d="100"/>
        </p:scale>
        <p:origin x="22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5493-B8A1-4477-8B1C-2F671EBCDBF5}" type="datetimeFigureOut">
              <a:rPr lang="es-CO" smtClean="0"/>
              <a:t>16/12/2015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61AD8-D971-41FC-90C3-BA4227D69B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01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1AD8-D971-41FC-90C3-BA4227D69BF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3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16/12/2015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7221" y="1710405"/>
            <a:ext cx="3078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452220" y="101560"/>
            <a:ext cx="4703754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números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1905444" y="1855350"/>
            <a:ext cx="2818107" cy="110599"/>
          </a:xfrm>
          <a:prstGeom prst="bentConnector3">
            <a:avLst>
              <a:gd name="adj1" fmla="val 100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311940" y="3012543"/>
            <a:ext cx="1479027" cy="663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producto obtenidos al multiplicar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todos los números naturales y cero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145678" y="5146828"/>
            <a:ext cx="705672" cy="488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número es múltiplo de sí mismo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43625" y="462146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angular 289"/>
          <p:cNvCxnSpPr/>
          <p:nvPr/>
        </p:nvCxnSpPr>
        <p:spPr>
          <a:xfrm rot="10800000" flipV="1">
            <a:off x="1030556" y="3817864"/>
            <a:ext cx="1024083" cy="9017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1004238" y="5146826"/>
            <a:ext cx="744515" cy="48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cero es múltiplo de todos los números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/>
          <p:nvPr/>
        </p:nvCxnSpPr>
        <p:spPr>
          <a:xfrm rot="10800000" flipV="1">
            <a:off x="464570" y="5038032"/>
            <a:ext cx="1234089" cy="99252"/>
          </a:xfrm>
          <a:prstGeom prst="bentConnector3">
            <a:avLst>
              <a:gd name="adj1" fmla="val 1001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/>
          <p:nvPr/>
        </p:nvCxnSpPr>
        <p:spPr>
          <a:xfrm>
            <a:off x="4726554" y="1865924"/>
            <a:ext cx="1799423" cy="110748"/>
          </a:xfrm>
          <a:prstGeom prst="bentConnector3">
            <a:avLst>
              <a:gd name="adj1" fmla="val 912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 descr="Conector entre nodos" title="conector"/>
          <p:cNvSpPr txBox="1"/>
          <p:nvPr/>
        </p:nvSpPr>
        <p:spPr>
          <a:xfrm>
            <a:off x="4107032" y="566860"/>
            <a:ext cx="1243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ermite definir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ángulo 116" descr="Nodo de primer nivel" title="Nodo01"/>
          <p:cNvSpPr/>
          <p:nvPr/>
        </p:nvSpPr>
        <p:spPr>
          <a:xfrm>
            <a:off x="3790825" y="928839"/>
            <a:ext cx="202654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Relaciones multiplicativas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CuadroTexto 123" descr="Conector entre nodos" title="conector"/>
          <p:cNvSpPr txBox="1"/>
          <p:nvPr/>
        </p:nvSpPr>
        <p:spPr>
          <a:xfrm>
            <a:off x="4107032" y="1493919"/>
            <a:ext cx="12435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585749" y="3858288"/>
            <a:ext cx="998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Conector angular 135"/>
          <p:cNvCxnSpPr/>
          <p:nvPr/>
        </p:nvCxnSpPr>
        <p:spPr>
          <a:xfrm rot="5400000">
            <a:off x="1826802" y="375245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 descr="Conector entre nodos" title="conector"/>
          <p:cNvSpPr txBox="1"/>
          <p:nvPr/>
        </p:nvSpPr>
        <p:spPr>
          <a:xfrm>
            <a:off x="1262677" y="2623176"/>
            <a:ext cx="1222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/>
          <p:nvPr/>
        </p:nvCxnSpPr>
        <p:spPr>
          <a:xfrm rot="5400000">
            <a:off x="1827679" y="258514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/>
          <p:nvPr/>
        </p:nvCxnSpPr>
        <p:spPr>
          <a:xfrm rot="16200000" flipH="1">
            <a:off x="1827677" y="2931086"/>
            <a:ext cx="143029" cy="877"/>
          </a:xfrm>
          <a:prstGeom prst="bentConnector3">
            <a:avLst>
              <a:gd name="adj1" fmla="val 91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cuarto nivel&#10;" title="Nodo04"/>
          <p:cNvSpPr/>
          <p:nvPr/>
        </p:nvSpPr>
        <p:spPr>
          <a:xfrm>
            <a:off x="1952897" y="5148046"/>
            <a:ext cx="895772" cy="486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múltiplos de un número son infinitos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>
            <a:off x="1698659" y="5037234"/>
            <a:ext cx="702266" cy="10598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 descr="Conector entre nodos" title="conector"/>
          <p:cNvSpPr txBox="1"/>
          <p:nvPr/>
        </p:nvSpPr>
        <p:spPr>
          <a:xfrm>
            <a:off x="2622438" y="3843779"/>
            <a:ext cx="894796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Conector angular 152"/>
          <p:cNvCxnSpPr/>
          <p:nvPr/>
        </p:nvCxnSpPr>
        <p:spPr>
          <a:xfrm rot="5400000">
            <a:off x="1328083" y="5087996"/>
            <a:ext cx="977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tercer nivel" title="Nodo03"/>
          <p:cNvSpPr/>
          <p:nvPr/>
        </p:nvSpPr>
        <p:spPr>
          <a:xfrm>
            <a:off x="2564597" y="5778776"/>
            <a:ext cx="1219242" cy="456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menor de los múltiplos comunes entre dos o más números </a:t>
            </a:r>
            <a:endParaRPr lang="es-ES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angular 166"/>
          <p:cNvCxnSpPr/>
          <p:nvPr/>
        </p:nvCxnSpPr>
        <p:spPr>
          <a:xfrm rot="5400000">
            <a:off x="959481" y="414569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 descr="Nodo de cuarto nivel&#10;" title="Nodo04"/>
          <p:cNvSpPr/>
          <p:nvPr/>
        </p:nvSpPr>
        <p:spPr>
          <a:xfrm>
            <a:off x="3867203" y="5410261"/>
            <a:ext cx="672123" cy="53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número es divisor de sí mismo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4375954" y="4562279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cuarto nivel&#10;" title="Nodo04"/>
          <p:cNvSpPr/>
          <p:nvPr/>
        </p:nvSpPr>
        <p:spPr>
          <a:xfrm>
            <a:off x="4625520" y="5814820"/>
            <a:ext cx="646249" cy="576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es divisor de todos los números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4490176" y="3800266"/>
            <a:ext cx="941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178"/>
          <p:cNvCxnSpPr/>
          <p:nvPr/>
        </p:nvCxnSpPr>
        <p:spPr>
          <a:xfrm rot="10800000" flipV="1">
            <a:off x="4941786" y="3664531"/>
            <a:ext cx="1534069" cy="1700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adroTexto 179" descr="Conector entre nodos" title="conector"/>
          <p:cNvSpPr txBox="1"/>
          <p:nvPr/>
        </p:nvSpPr>
        <p:spPr>
          <a:xfrm>
            <a:off x="5931256" y="2560938"/>
            <a:ext cx="1211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Conector angular 180"/>
          <p:cNvCxnSpPr/>
          <p:nvPr/>
        </p:nvCxnSpPr>
        <p:spPr>
          <a:xfrm rot="5400000">
            <a:off x="6285115" y="254505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 descr="Nodo de cuarto nivel&#10;" title="Nodo04"/>
          <p:cNvSpPr/>
          <p:nvPr/>
        </p:nvSpPr>
        <p:spPr>
          <a:xfrm>
            <a:off x="5475252" y="5427423"/>
            <a:ext cx="805968" cy="576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divisores de un número son finitos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angular 185"/>
          <p:cNvCxnSpPr/>
          <p:nvPr/>
        </p:nvCxnSpPr>
        <p:spPr>
          <a:xfrm rot="5400000">
            <a:off x="6285114" y="2824331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5626907" y="4841695"/>
            <a:ext cx="1234800" cy="374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mayor de los divisores comunes entre dos o más números </a:t>
            </a:r>
            <a:endParaRPr lang="es-ES" sz="7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Conector angular 187"/>
          <p:cNvCxnSpPr/>
          <p:nvPr/>
        </p:nvCxnSpPr>
        <p:spPr>
          <a:xfrm rot="5400000">
            <a:off x="6284237" y="361330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 descr="Nodo de cuarto nivel&#10;" title="Nodo04"/>
          <p:cNvSpPr/>
          <p:nvPr/>
        </p:nvSpPr>
        <p:spPr>
          <a:xfrm>
            <a:off x="6904760" y="4122654"/>
            <a:ext cx="812429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 de divisibilidad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 descr="Nodo de cuarto nivel&#10;" title="Nodo04"/>
          <p:cNvSpPr/>
          <p:nvPr/>
        </p:nvSpPr>
        <p:spPr>
          <a:xfrm>
            <a:off x="7753036" y="4652290"/>
            <a:ext cx="614563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primos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cuarto nivel&#10;" title="Nodo04"/>
          <p:cNvSpPr/>
          <p:nvPr/>
        </p:nvSpPr>
        <p:spPr>
          <a:xfrm>
            <a:off x="8270154" y="4081125"/>
            <a:ext cx="802464" cy="353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compuestos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angular 83"/>
          <p:cNvCxnSpPr/>
          <p:nvPr/>
        </p:nvCxnSpPr>
        <p:spPr>
          <a:xfrm rot="5400000">
            <a:off x="4863467" y="452458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/>
          <p:nvPr/>
        </p:nvCxnSpPr>
        <p:spPr>
          <a:xfrm rot="5400000">
            <a:off x="7278660" y="4521263"/>
            <a:ext cx="72000" cy="0"/>
          </a:xfrm>
          <a:prstGeom prst="bentConnector3">
            <a:avLst>
              <a:gd name="adj1" fmla="val 852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 descr="Nodo de cuarto nivel&#10;" title="Nodo04"/>
          <p:cNvSpPr/>
          <p:nvPr/>
        </p:nvSpPr>
        <p:spPr>
          <a:xfrm>
            <a:off x="6651668" y="5500895"/>
            <a:ext cx="1235721" cy="485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para determinar por inspección si un número es divisible entre otro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6914777" y="5123493"/>
            <a:ext cx="87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93"/>
          <p:cNvCxnSpPr/>
          <p:nvPr/>
        </p:nvCxnSpPr>
        <p:spPr>
          <a:xfrm rot="16200000" flipH="1">
            <a:off x="7245369" y="5427566"/>
            <a:ext cx="133174" cy="1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 descr="Nodo de cuarto nivel&#10;" title="Nodo04"/>
          <p:cNvSpPr/>
          <p:nvPr/>
        </p:nvSpPr>
        <p:spPr>
          <a:xfrm>
            <a:off x="7143089" y="6083278"/>
            <a:ext cx="1148200" cy="52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que tienen dos divisores diferentes; 1 y él mismo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uadroTexto 96" descr="Conector entre nodos" title="conector"/>
          <p:cNvSpPr txBox="1"/>
          <p:nvPr/>
        </p:nvSpPr>
        <p:spPr>
          <a:xfrm>
            <a:off x="7509838" y="509643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ángulo 99" descr="Nodo de cuarto nivel&#10;" title="Nodo04"/>
          <p:cNvSpPr/>
          <p:nvPr/>
        </p:nvSpPr>
        <p:spPr>
          <a:xfrm>
            <a:off x="8376180" y="5361284"/>
            <a:ext cx="694923" cy="87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que tienen más de dos divisores diferentes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/>
          <p:nvPr/>
        </p:nvCxnSpPr>
        <p:spPr>
          <a:xfrm rot="16200000" flipH="1">
            <a:off x="4657745" y="84739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/>
          <p:nvPr/>
        </p:nvCxnSpPr>
        <p:spPr>
          <a:xfrm rot="16200000" flipH="1">
            <a:off x="4657746" y="51807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/>
          <p:nvPr/>
        </p:nvCxnSpPr>
        <p:spPr>
          <a:xfrm rot="16200000" flipH="1">
            <a:off x="4656868" y="179040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/>
          <p:nvPr/>
        </p:nvCxnSpPr>
        <p:spPr>
          <a:xfrm rot="16200000" flipH="1">
            <a:off x="4657745" y="145763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>
            <a:off x="2062032" y="3817066"/>
            <a:ext cx="1144962" cy="82444"/>
          </a:xfrm>
          <a:prstGeom prst="bentConnector3">
            <a:avLst>
              <a:gd name="adj1" fmla="val 1003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/>
          <p:nvPr/>
        </p:nvCxnSpPr>
        <p:spPr>
          <a:xfrm rot="5400000">
            <a:off x="3135920" y="4108309"/>
            <a:ext cx="143025" cy="876"/>
          </a:xfrm>
          <a:prstGeom prst="bentConnector3">
            <a:avLst>
              <a:gd name="adj1" fmla="val 1169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cuarto nivel&#10;" title="Nodo04"/>
          <p:cNvSpPr/>
          <p:nvPr/>
        </p:nvSpPr>
        <p:spPr>
          <a:xfrm>
            <a:off x="548053" y="4215707"/>
            <a:ext cx="1118301" cy="289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5400000">
            <a:off x="942517" y="459233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5400000">
            <a:off x="930261" y="495569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 descr="Nodo de cuarto nivel&#10;" title="Nodo04"/>
          <p:cNvSpPr/>
          <p:nvPr/>
        </p:nvSpPr>
        <p:spPr>
          <a:xfrm>
            <a:off x="2622438" y="4217641"/>
            <a:ext cx="1118301" cy="289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mínimo común múltiplo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uadroTexto 124" descr="Conector entre nodos" title="conector"/>
          <p:cNvSpPr txBox="1"/>
          <p:nvPr/>
        </p:nvSpPr>
        <p:spPr>
          <a:xfrm>
            <a:off x="2673651" y="461086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5400000">
            <a:off x="3126568" y="458593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/>
          <p:nvPr/>
        </p:nvCxnSpPr>
        <p:spPr>
          <a:xfrm rot="5400000">
            <a:off x="3128880" y="4852727"/>
            <a:ext cx="143025" cy="876"/>
          </a:xfrm>
          <a:prstGeom prst="bentConnector3">
            <a:avLst>
              <a:gd name="adj1" fmla="val 7018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/>
          <p:nvPr/>
        </p:nvCxnSpPr>
        <p:spPr>
          <a:xfrm rot="5400000">
            <a:off x="4864435" y="410275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cuarto nivel&#10;" title="Nodo04"/>
          <p:cNvSpPr/>
          <p:nvPr/>
        </p:nvSpPr>
        <p:spPr>
          <a:xfrm>
            <a:off x="4435141" y="4193189"/>
            <a:ext cx="1027008" cy="24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 rot="10800000" flipV="1">
            <a:off x="4106507" y="5305037"/>
            <a:ext cx="1234089" cy="99252"/>
          </a:xfrm>
          <a:prstGeom prst="bentConnector3">
            <a:avLst>
              <a:gd name="adj1" fmla="val 1001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>
            <a:off x="5306537" y="5301290"/>
            <a:ext cx="702266" cy="10598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5919609" y="3772575"/>
            <a:ext cx="8947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ángulo 188" descr="Nodo de cuarto nivel&#10;" title="Nodo04"/>
          <p:cNvSpPr/>
          <p:nvPr/>
        </p:nvSpPr>
        <p:spPr>
          <a:xfrm>
            <a:off x="5943395" y="4188409"/>
            <a:ext cx="835088" cy="24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máximo común divisor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5400000">
            <a:off x="6283360" y="3735606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 descr="Conector entre nodos" title="conector"/>
          <p:cNvSpPr txBox="1"/>
          <p:nvPr/>
        </p:nvSpPr>
        <p:spPr>
          <a:xfrm>
            <a:off x="5797603" y="449433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CuadroTexto 191" descr="Conector entre nodos" title="conector"/>
          <p:cNvSpPr txBox="1"/>
          <p:nvPr/>
        </p:nvSpPr>
        <p:spPr>
          <a:xfrm>
            <a:off x="7491817" y="3717383"/>
            <a:ext cx="8947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Conector angular 194"/>
          <p:cNvCxnSpPr/>
          <p:nvPr/>
        </p:nvCxnSpPr>
        <p:spPr>
          <a:xfrm>
            <a:off x="6464812" y="3661510"/>
            <a:ext cx="1483039" cy="76638"/>
          </a:xfrm>
          <a:prstGeom prst="bentConnector3">
            <a:avLst>
              <a:gd name="adj1" fmla="val 992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/>
          <p:nvPr/>
        </p:nvCxnSpPr>
        <p:spPr>
          <a:xfrm rot="5400000">
            <a:off x="4863734" y="4827712"/>
            <a:ext cx="143025" cy="876"/>
          </a:xfrm>
          <a:prstGeom prst="bentConnector3">
            <a:avLst>
              <a:gd name="adj1" fmla="val 7297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 descr="Conector entre nodos" title="conector"/>
          <p:cNvSpPr txBox="1"/>
          <p:nvPr/>
        </p:nvSpPr>
        <p:spPr>
          <a:xfrm>
            <a:off x="8475886" y="4526279"/>
            <a:ext cx="592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Conector angular 203"/>
          <p:cNvCxnSpPr/>
          <p:nvPr/>
        </p:nvCxnSpPr>
        <p:spPr>
          <a:xfrm rot="16200000" flipV="1">
            <a:off x="7648452" y="5690411"/>
            <a:ext cx="753420" cy="8568"/>
          </a:xfrm>
          <a:prstGeom prst="bentConnector3">
            <a:avLst>
              <a:gd name="adj1" fmla="val -7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/>
          <p:nvPr/>
        </p:nvCxnSpPr>
        <p:spPr>
          <a:xfrm rot="5400000">
            <a:off x="8715257" y="4756637"/>
            <a:ext cx="72000" cy="0"/>
          </a:xfrm>
          <a:prstGeom prst="bentConnector3">
            <a:avLst>
              <a:gd name="adj1" fmla="val 852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5400000">
            <a:off x="6270533" y="4490063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/>
          <p:nvPr/>
        </p:nvCxnSpPr>
        <p:spPr>
          <a:xfrm rot="5400000">
            <a:off x="6259010" y="476974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/>
          <p:nvPr/>
        </p:nvCxnSpPr>
        <p:spPr>
          <a:xfrm rot="5400000">
            <a:off x="7961567" y="508636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5400000">
            <a:off x="8703087" y="450295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/>
          <p:nvPr/>
        </p:nvCxnSpPr>
        <p:spPr>
          <a:xfrm rot="5400000">
            <a:off x="6288988" y="4044292"/>
            <a:ext cx="143025" cy="876"/>
          </a:xfrm>
          <a:prstGeom prst="bentConnector3">
            <a:avLst>
              <a:gd name="adj1" fmla="val 1501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angular 211"/>
          <p:cNvCxnSpPr/>
          <p:nvPr/>
        </p:nvCxnSpPr>
        <p:spPr>
          <a:xfrm>
            <a:off x="7291123" y="3987717"/>
            <a:ext cx="1483039" cy="76638"/>
          </a:xfrm>
          <a:prstGeom prst="bentConnector3">
            <a:avLst>
              <a:gd name="adj1" fmla="val 992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/>
          <p:nvPr/>
        </p:nvCxnSpPr>
        <p:spPr>
          <a:xfrm rot="5400000">
            <a:off x="7233604" y="405070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/>
          <p:nvPr/>
        </p:nvCxnSpPr>
        <p:spPr>
          <a:xfrm rot="5400000">
            <a:off x="7585512" y="4280478"/>
            <a:ext cx="716042" cy="8635"/>
          </a:xfrm>
          <a:prstGeom prst="bentConnector3">
            <a:avLst>
              <a:gd name="adj1" fmla="val 1014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 descr="Nodo de segundo nivel" title="Nodo02"/>
          <p:cNvSpPr/>
          <p:nvPr/>
        </p:nvSpPr>
        <p:spPr>
          <a:xfrm>
            <a:off x="1210196" y="1996628"/>
            <a:ext cx="1485401" cy="493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múltiplo de </a:t>
            </a:r>
            <a:r>
              <a:rPr lang="es-E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 </a:t>
            </a:r>
            <a:r>
              <a:rPr lang="es-E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número natural</a:t>
            </a:r>
            <a:endParaRPr lang="es-ES" sz="1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ángulo 216" descr="Nodo de segundo nivel" title="Nodo02"/>
          <p:cNvSpPr/>
          <p:nvPr/>
        </p:nvSpPr>
        <p:spPr>
          <a:xfrm>
            <a:off x="5772622" y="1965270"/>
            <a:ext cx="1485401" cy="493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divisor </a:t>
            </a: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 </a:t>
            </a:r>
            <a:r>
              <a:rPr lang="es-ES" sz="1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número natural</a:t>
            </a:r>
            <a:endParaRPr lang="es-ES" sz="1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ángulo 217" descr="Nodo de segundo nivel" title="Nodo02"/>
          <p:cNvSpPr/>
          <p:nvPr/>
        </p:nvSpPr>
        <p:spPr>
          <a:xfrm>
            <a:off x="5724337" y="2905363"/>
            <a:ext cx="1480950" cy="6235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números que dividen exactamente a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exacta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196</Words>
  <Application>Microsoft Office PowerPoint</Application>
  <PresentationFormat>Carta (216 x 279 mm)</PresentationFormat>
  <Paragraphs>45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56</cp:revision>
  <cp:lastPrinted>2015-06-25T22:36:16Z</cp:lastPrinted>
  <dcterms:created xsi:type="dcterms:W3CDTF">2015-05-14T14:12:36Z</dcterms:created>
  <dcterms:modified xsi:type="dcterms:W3CDTF">2015-12-16T21:07:07Z</dcterms:modified>
</cp:coreProperties>
</file>