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9832" autoAdjust="0"/>
  </p:normalViewPr>
  <p:slideViewPr>
    <p:cSldViewPr snapToGrid="0">
      <p:cViewPr>
        <p:scale>
          <a:sx n="100" d="100"/>
          <a:sy n="100" d="100"/>
        </p:scale>
        <p:origin x="-282" y="8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29/01/2016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Estadística</a:t>
            </a:r>
            <a:endParaRPr lang="es-ES" sz="16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819002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Terminología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218" idx="2"/>
            <a:endCxn id="44" idx="0"/>
          </p:cNvCxnSpPr>
          <p:nvPr/>
        </p:nvCxnSpPr>
        <p:spPr>
          <a:xfrm rot="5400000">
            <a:off x="2954559" y="74646"/>
            <a:ext cx="223851" cy="33702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21912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</a:t>
            </a:r>
            <a:endParaRPr lang="es-ES" sz="900" dirty="0"/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1309425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820160" y="2746044"/>
            <a:ext cx="1122431" cy="5955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Dato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Población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Muestra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Variable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726786" y="3798496"/>
            <a:ext cx="854489" cy="44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Frecuencia  absoluta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1309423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74" idx="0"/>
            <a:endCxn id="263" idx="2"/>
          </p:cNvCxnSpPr>
          <p:nvPr/>
        </p:nvCxnSpPr>
        <p:spPr>
          <a:xfrm rot="5400000" flipH="1" flipV="1">
            <a:off x="2757871" y="3044892"/>
            <a:ext cx="149764" cy="13574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 title="Nodo06"/>
          <p:cNvSpPr/>
          <p:nvPr/>
        </p:nvSpPr>
        <p:spPr>
          <a:xfrm>
            <a:off x="1660676" y="4644688"/>
            <a:ext cx="986707" cy="1211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CO" sz="900" dirty="0" smtClean="0"/>
              <a:t>El número </a:t>
            </a:r>
            <a:r>
              <a:rPr lang="es-CO" sz="900" dirty="0"/>
              <a:t>total de veces que aparece un </a:t>
            </a:r>
            <a:r>
              <a:rPr lang="es-CO" sz="900" dirty="0" smtClean="0"/>
              <a:t>dato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CO" sz="900" dirty="0" smtClean="0"/>
              <a:t> </a:t>
            </a:r>
            <a:r>
              <a:rPr lang="es-CO" sz="900" dirty="0"/>
              <a:t>S</a:t>
            </a:r>
            <a:r>
              <a:rPr lang="es-CO" sz="900" dirty="0" smtClean="0"/>
              <a:t>e </a:t>
            </a:r>
            <a:r>
              <a:rPr lang="es-CO" sz="900" dirty="0"/>
              <a:t>simboliza </a:t>
            </a:r>
            <a:r>
              <a:rPr lang="es-CO" sz="900" dirty="0" smtClean="0"/>
              <a:t>como  </a:t>
            </a:r>
            <a:r>
              <a:rPr lang="es-CO" sz="900" b="1" i="1" dirty="0"/>
              <a:t>f</a:t>
            </a:r>
            <a:r>
              <a:rPr lang="es-CO" sz="900" b="1" i="1" baseline="-25000" dirty="0"/>
              <a:t>i</a:t>
            </a:r>
            <a:r>
              <a:rPr lang="es-CO" sz="900" dirty="0"/>
              <a:t>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43" name="CuadroTexto 242" descr="Conector entre nodos" title="conector"/>
          <p:cNvSpPr txBox="1"/>
          <p:nvPr/>
        </p:nvSpPr>
        <p:spPr>
          <a:xfrm>
            <a:off x="1726784" y="4347223"/>
            <a:ext cx="854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245" name="Conector angular 244"/>
          <p:cNvCxnSpPr>
            <a:stCxn id="243" idx="0"/>
            <a:endCxn id="74" idx="2"/>
          </p:cNvCxnSpPr>
          <p:nvPr/>
        </p:nvCxnSpPr>
        <p:spPr>
          <a:xfrm rot="5400000" flipH="1" flipV="1">
            <a:off x="2103027" y="4296219"/>
            <a:ext cx="10200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11" idx="0"/>
            <a:endCxn id="243" idx="2"/>
          </p:cNvCxnSpPr>
          <p:nvPr/>
        </p:nvCxnSpPr>
        <p:spPr>
          <a:xfrm rot="16200000" flipV="1">
            <a:off x="2120714" y="4611371"/>
            <a:ext cx="6663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>
            <a:stCxn id="269" idx="2"/>
            <a:endCxn id="267" idx="0"/>
          </p:cNvCxnSpPr>
          <p:nvPr/>
        </p:nvCxnSpPr>
        <p:spPr>
          <a:xfrm rot="5400000">
            <a:off x="4211762" y="4614390"/>
            <a:ext cx="6059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814879" y="872558"/>
            <a:ext cx="1873429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Recolectar, organizar, clasificar y analizar  datos </a:t>
            </a:r>
            <a:endParaRPr lang="es-ES" sz="1200" b="1" dirty="0"/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5400000">
            <a:off x="4687120" y="495611"/>
            <a:ext cx="128953" cy="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190377" y="141699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a</a:t>
            </a:r>
            <a:r>
              <a:rPr lang="es-ES" sz="900" dirty="0" smtClean="0"/>
              <a:t> través de </a:t>
            </a:r>
            <a:endParaRPr lang="es-ES" sz="900" dirty="0"/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699265" y="1364669"/>
            <a:ext cx="1046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2951731" y="187168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Tablas de frecuencia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4020924" y="1141011"/>
            <a:ext cx="223851" cy="12374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 title="conector"/>
          <p:cNvSpPr txBox="1"/>
          <p:nvPr/>
        </p:nvSpPr>
        <p:spPr>
          <a:xfrm>
            <a:off x="2954641" y="237217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5400000">
            <a:off x="3442154" y="230022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952889" y="2746044"/>
            <a:ext cx="1122431" cy="5955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Tablas  de doble entrada  para organizar los  datos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2788203" y="3798500"/>
            <a:ext cx="839700" cy="446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Frecuencia 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relativa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3442152" y="267409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 descr="Conector entre nodos" title="conector"/>
          <p:cNvSpPr txBox="1"/>
          <p:nvPr/>
        </p:nvSpPr>
        <p:spPr>
          <a:xfrm>
            <a:off x="2952889" y="34179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tienen</a:t>
            </a:r>
            <a:endParaRPr lang="es-ES" sz="900" dirty="0"/>
          </a:p>
        </p:txBody>
      </p:sp>
      <p:cxnSp>
        <p:nvCxnSpPr>
          <p:cNvPr id="264" name="Conector angular 263"/>
          <p:cNvCxnSpPr>
            <a:stCxn id="256" idx="2"/>
            <a:endCxn id="263" idx="0"/>
          </p:cNvCxnSpPr>
          <p:nvPr/>
        </p:nvCxnSpPr>
        <p:spPr>
          <a:xfrm rot="5400000">
            <a:off x="3474629" y="3378423"/>
            <a:ext cx="76325" cy="2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58" idx="0"/>
            <a:endCxn id="263" idx="2"/>
          </p:cNvCxnSpPr>
          <p:nvPr/>
        </p:nvCxnSpPr>
        <p:spPr>
          <a:xfrm rot="5400000" flipH="1" flipV="1">
            <a:off x="3284880" y="3571905"/>
            <a:ext cx="149768" cy="3034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ángulo 265" descr="Nodo de sexto nivel" title="Nodo06"/>
          <p:cNvSpPr/>
          <p:nvPr/>
        </p:nvSpPr>
        <p:spPr>
          <a:xfrm>
            <a:off x="2718396" y="4644690"/>
            <a:ext cx="979313" cy="1222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_tradnl" sz="900" dirty="0" smtClean="0"/>
              <a:t>El </a:t>
            </a:r>
            <a:r>
              <a:rPr lang="es-ES_tradnl" sz="900" dirty="0"/>
              <a:t>cociente entre la frecuencia relativa del dato y el </a:t>
            </a:r>
            <a:r>
              <a:rPr lang="es-ES_tradnl" sz="900" dirty="0" smtClean="0"/>
              <a:t>total </a:t>
            </a:r>
            <a:r>
              <a:rPr lang="es-ES_tradnl" sz="900" dirty="0"/>
              <a:t>de </a:t>
            </a:r>
            <a:r>
              <a:rPr lang="es-ES_tradnl" sz="900" dirty="0" smtClean="0"/>
              <a:t>datos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sz="900" dirty="0" smtClean="0"/>
              <a:t> </a:t>
            </a:r>
            <a:r>
              <a:rPr lang="es-ES_tradnl" sz="900" dirty="0"/>
              <a:t>S</a:t>
            </a:r>
            <a:r>
              <a:rPr lang="es-ES_tradnl" sz="900" dirty="0" smtClean="0"/>
              <a:t>e </a:t>
            </a:r>
            <a:r>
              <a:rPr lang="es-ES_tradnl" sz="900" dirty="0"/>
              <a:t>simboliza </a:t>
            </a:r>
            <a:r>
              <a:rPr lang="es-ES_tradnl" sz="900" dirty="0" smtClean="0"/>
              <a:t>como </a:t>
            </a:r>
            <a:r>
              <a:rPr lang="es-ES_tradnl" sz="900" b="1" i="1" dirty="0"/>
              <a:t>h</a:t>
            </a:r>
            <a:r>
              <a:rPr lang="es-ES_tradnl" sz="900" b="1" i="1" baseline="-25000" dirty="0"/>
              <a:t>i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3748736" y="4644688"/>
            <a:ext cx="986643" cy="1211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La frecuencia relativa multiplicada por cien.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_tradnl" sz="900" dirty="0"/>
              <a:t>Se simboliza </a:t>
            </a:r>
            <a:r>
              <a:rPr lang="es-ES_tradnl" sz="900" dirty="0" smtClean="0"/>
              <a:t>como </a:t>
            </a:r>
            <a:r>
              <a:rPr lang="es-ES_tradnl" sz="900" i="1" dirty="0" smtClean="0"/>
              <a:t>P</a:t>
            </a:r>
            <a:r>
              <a:rPr lang="es-ES_tradnl" sz="900" i="1" baseline="-25000" dirty="0" smtClean="0"/>
              <a:t>i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2788202" y="4352892"/>
            <a:ext cx="839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sp>
        <p:nvSpPr>
          <p:cNvPr id="269" name="CuadroTexto 268" descr="Conector entre nodos" title="conector"/>
          <p:cNvSpPr txBox="1"/>
          <p:nvPr/>
        </p:nvSpPr>
        <p:spPr>
          <a:xfrm>
            <a:off x="3814878" y="4353261"/>
            <a:ext cx="854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270" name="Conector angular 269"/>
          <p:cNvCxnSpPr>
            <a:stCxn id="268" idx="0"/>
            <a:endCxn id="258" idx="2"/>
          </p:cNvCxnSpPr>
          <p:nvPr/>
        </p:nvCxnSpPr>
        <p:spPr>
          <a:xfrm rot="5400000" flipH="1" flipV="1">
            <a:off x="3154216" y="4299056"/>
            <a:ext cx="10767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266" idx="0"/>
            <a:endCxn id="268" idx="2"/>
          </p:cNvCxnSpPr>
          <p:nvPr/>
        </p:nvCxnSpPr>
        <p:spPr>
          <a:xfrm rot="16200000" flipV="1">
            <a:off x="3177570" y="4614206"/>
            <a:ext cx="6096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269" idx="0"/>
            <a:endCxn id="285" idx="2"/>
          </p:cNvCxnSpPr>
          <p:nvPr/>
        </p:nvCxnSpPr>
        <p:spPr>
          <a:xfrm rot="5400000" flipH="1" flipV="1">
            <a:off x="4188038" y="4299240"/>
            <a:ext cx="10804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190379" y="56008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710777" y="831739"/>
            <a:ext cx="8163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817747" y="1871680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Gráficas estadísticas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4953931" y="1445491"/>
            <a:ext cx="223850" cy="628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CuadroTexto 281" descr="Conector entre nodos" title="conector"/>
          <p:cNvSpPr txBox="1"/>
          <p:nvPr/>
        </p:nvSpPr>
        <p:spPr>
          <a:xfrm>
            <a:off x="4820657" y="237217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283" name="Conector angular 282"/>
          <p:cNvCxnSpPr>
            <a:stCxn id="280" idx="2"/>
            <a:endCxn id="282" idx="0"/>
          </p:cNvCxnSpPr>
          <p:nvPr/>
        </p:nvCxnSpPr>
        <p:spPr>
          <a:xfrm rot="5400000">
            <a:off x="5308170" y="2300227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 title="Nodo03"/>
          <p:cNvSpPr/>
          <p:nvPr/>
        </p:nvSpPr>
        <p:spPr>
          <a:xfrm>
            <a:off x="4818905" y="2746043"/>
            <a:ext cx="1122431" cy="5955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representación gráfica de los datos y sus frecuencias.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3814879" y="3798498"/>
            <a:ext cx="854361" cy="446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Frecuencia relativa porcentual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88" name="Conector angular 287"/>
          <p:cNvCxnSpPr>
            <a:stCxn id="282" idx="2"/>
            <a:endCxn id="284" idx="0"/>
          </p:cNvCxnSpPr>
          <p:nvPr/>
        </p:nvCxnSpPr>
        <p:spPr>
          <a:xfrm rot="16200000" flipH="1">
            <a:off x="5308168" y="267408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263" idx="2"/>
            <a:endCxn id="285" idx="0"/>
          </p:cNvCxnSpPr>
          <p:nvPr/>
        </p:nvCxnSpPr>
        <p:spPr>
          <a:xfrm rot="16200000" flipH="1">
            <a:off x="3801885" y="3358323"/>
            <a:ext cx="149766" cy="7305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 title="conector"/>
          <p:cNvSpPr txBox="1"/>
          <p:nvPr/>
        </p:nvSpPr>
        <p:spPr>
          <a:xfrm>
            <a:off x="4820657" y="3417901"/>
            <a:ext cx="1114264" cy="23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ejemplos</a:t>
            </a:r>
            <a:endParaRPr lang="es-ES" sz="900" dirty="0"/>
          </a:p>
        </p:txBody>
      </p:sp>
      <p:cxnSp>
        <p:nvCxnSpPr>
          <p:cNvPr id="312" name="Conector angular 311"/>
          <p:cNvCxnSpPr>
            <a:stCxn id="284" idx="2"/>
            <a:endCxn id="311" idx="0"/>
          </p:cNvCxnSpPr>
          <p:nvPr/>
        </p:nvCxnSpPr>
        <p:spPr>
          <a:xfrm rot="5400000">
            <a:off x="5340793" y="3378572"/>
            <a:ext cx="76325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798387" y="1871679"/>
            <a:ext cx="130529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Medidas de tendencia central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218" idx="2"/>
            <a:endCxn id="339" idx="0"/>
          </p:cNvCxnSpPr>
          <p:nvPr/>
        </p:nvCxnSpPr>
        <p:spPr>
          <a:xfrm rot="16200000" flipH="1">
            <a:off x="5989390" y="410032"/>
            <a:ext cx="223849" cy="26994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6804738" y="2372173"/>
            <a:ext cx="1305297" cy="23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</a:t>
            </a:r>
            <a:endParaRPr lang="es-ES" sz="900" dirty="0"/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7382701" y="2297486"/>
            <a:ext cx="143021" cy="6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6804737" y="2746042"/>
            <a:ext cx="1305297" cy="5955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tx1"/>
                </a:solidFill>
              </a:rPr>
              <a:t>Números </a:t>
            </a:r>
            <a:r>
              <a:rPr lang="es-CO" sz="900" dirty="0">
                <a:solidFill>
                  <a:schemeClr val="tx1"/>
                </a:solidFill>
              </a:rPr>
              <a:t>que </a:t>
            </a:r>
            <a:r>
              <a:rPr lang="es-CO" sz="900" dirty="0" smtClean="0">
                <a:solidFill>
                  <a:schemeClr val="tx1"/>
                </a:solidFill>
              </a:rPr>
              <a:t>dan </a:t>
            </a:r>
            <a:r>
              <a:rPr lang="es-CO" sz="900" dirty="0">
                <a:solidFill>
                  <a:schemeClr val="tx1"/>
                </a:solidFill>
              </a:rPr>
              <a:t>la idea global cuantitativa de </a:t>
            </a:r>
            <a:r>
              <a:rPr lang="es-CO" sz="900" dirty="0" smtClean="0">
                <a:solidFill>
                  <a:schemeClr val="tx1"/>
                </a:solidFill>
              </a:rPr>
              <a:t>todos los datos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5987037" y="3798503"/>
            <a:ext cx="83506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Media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7385872" y="2674526"/>
            <a:ext cx="14303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 title="conector"/>
          <p:cNvSpPr txBox="1"/>
          <p:nvPr/>
        </p:nvSpPr>
        <p:spPr>
          <a:xfrm>
            <a:off x="6804739" y="3417901"/>
            <a:ext cx="1305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ejemplos</a:t>
            </a:r>
            <a:endParaRPr lang="es-ES" sz="900" dirty="0"/>
          </a:p>
        </p:txBody>
      </p:sp>
      <p:cxnSp>
        <p:nvCxnSpPr>
          <p:cNvPr id="351" name="Conector angular 350"/>
          <p:cNvCxnSpPr>
            <a:stCxn id="343" idx="2"/>
            <a:endCxn id="350" idx="0"/>
          </p:cNvCxnSpPr>
          <p:nvPr/>
        </p:nvCxnSpPr>
        <p:spPr>
          <a:xfrm rot="16200000" flipH="1">
            <a:off x="7419224" y="3379736"/>
            <a:ext cx="76327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5400000" flipH="1" flipV="1">
            <a:off x="6856094" y="3197210"/>
            <a:ext cx="149770" cy="105281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 title="Nodo06"/>
          <p:cNvSpPr/>
          <p:nvPr/>
        </p:nvSpPr>
        <p:spPr>
          <a:xfrm>
            <a:off x="8112764" y="3801804"/>
            <a:ext cx="76070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Moda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7059569" y="3798502"/>
            <a:ext cx="80900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Mediana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57" name="Conector angular 356"/>
          <p:cNvCxnSpPr>
            <a:stCxn id="354" idx="0"/>
            <a:endCxn id="350" idx="2"/>
          </p:cNvCxnSpPr>
          <p:nvPr/>
        </p:nvCxnSpPr>
        <p:spPr>
          <a:xfrm rot="16200000" flipV="1">
            <a:off x="7385845" y="3720277"/>
            <a:ext cx="149769" cy="66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ector angular 357"/>
          <p:cNvCxnSpPr>
            <a:stCxn id="353" idx="0"/>
            <a:endCxn id="350" idx="2"/>
          </p:cNvCxnSpPr>
          <p:nvPr/>
        </p:nvCxnSpPr>
        <p:spPr>
          <a:xfrm rot="16200000" flipV="1">
            <a:off x="7898717" y="3207405"/>
            <a:ext cx="153071" cy="10357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 title="Nodo05"/>
          <p:cNvSpPr/>
          <p:nvPr/>
        </p:nvSpPr>
        <p:spPr>
          <a:xfrm>
            <a:off x="4818905" y="3798501"/>
            <a:ext cx="1116016" cy="10350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Pictograma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Diagramas de barras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Polígono de frecuencia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Diagrama circular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65" name="Conector angular 364"/>
          <p:cNvCxnSpPr>
            <a:stCxn id="364" idx="0"/>
            <a:endCxn id="311" idx="2"/>
          </p:cNvCxnSpPr>
          <p:nvPr/>
        </p:nvCxnSpPr>
        <p:spPr>
          <a:xfrm rot="5400000" flipH="1" flipV="1">
            <a:off x="5302466" y="3723178"/>
            <a:ext cx="14977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ángulo 210" descr="Nodo de sexto nivel" title="Nodo06"/>
          <p:cNvSpPr/>
          <p:nvPr/>
        </p:nvSpPr>
        <p:spPr>
          <a:xfrm>
            <a:off x="5993389" y="4629928"/>
            <a:ext cx="835068" cy="980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El cociente  entre la </a:t>
            </a:r>
            <a:r>
              <a:rPr lang="es-CO" sz="900" dirty="0"/>
              <a:t>suma de todos los datos </a:t>
            </a:r>
            <a:r>
              <a:rPr lang="es-CO" sz="900" dirty="0" smtClean="0"/>
              <a:t>y el </a:t>
            </a:r>
            <a:r>
              <a:rPr lang="es-CO" sz="900" dirty="0"/>
              <a:t>número </a:t>
            </a:r>
            <a:r>
              <a:rPr lang="es-CO" sz="900" dirty="0" smtClean="0"/>
              <a:t> total de </a:t>
            </a:r>
            <a:r>
              <a:rPr lang="es-CO" sz="900" dirty="0"/>
              <a:t>datos </a:t>
            </a:r>
            <a:endParaRPr lang="es-CO" sz="900" dirty="0" smtClean="0"/>
          </a:p>
        </p:txBody>
      </p:sp>
      <p:sp>
        <p:nvSpPr>
          <p:cNvPr id="405" name="CuadroTexto 268" descr="Conector entre nodos" title="conector"/>
          <p:cNvSpPr txBox="1"/>
          <p:nvPr/>
        </p:nvSpPr>
        <p:spPr>
          <a:xfrm>
            <a:off x="5987038" y="4274829"/>
            <a:ext cx="835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406" name="Conector angular 271"/>
          <p:cNvCxnSpPr>
            <a:stCxn id="405" idx="0"/>
            <a:endCxn id="345" idx="2"/>
          </p:cNvCxnSpPr>
          <p:nvPr/>
        </p:nvCxnSpPr>
        <p:spPr>
          <a:xfrm rot="16200000" flipV="1">
            <a:off x="6343169" y="4213425"/>
            <a:ext cx="12280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271"/>
          <p:cNvCxnSpPr>
            <a:stCxn id="404" idx="0"/>
            <a:endCxn id="405" idx="2"/>
          </p:cNvCxnSpPr>
          <p:nvPr/>
        </p:nvCxnSpPr>
        <p:spPr>
          <a:xfrm rot="16200000" flipV="1">
            <a:off x="6345615" y="4564619"/>
            <a:ext cx="124267" cy="63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ángulo 210" descr="Nodo de sexto nivel" title="Nodo06"/>
          <p:cNvSpPr/>
          <p:nvPr/>
        </p:nvSpPr>
        <p:spPr>
          <a:xfrm>
            <a:off x="7059570" y="4631044"/>
            <a:ext cx="835068" cy="979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Es el valor </a:t>
            </a:r>
            <a:r>
              <a:rPr lang="es-CO" sz="900" dirty="0"/>
              <a:t>central de una serie       </a:t>
            </a:r>
          </a:p>
          <a:p>
            <a:r>
              <a:rPr lang="es-CO" sz="900" dirty="0"/>
              <a:t>ordenada de datos</a:t>
            </a:r>
          </a:p>
        </p:txBody>
      </p:sp>
      <p:sp>
        <p:nvSpPr>
          <p:cNvPr id="426" name="Rectángulo 210" descr="Nodo de sexto nivel" title="Nodo06"/>
          <p:cNvSpPr/>
          <p:nvPr/>
        </p:nvSpPr>
        <p:spPr>
          <a:xfrm>
            <a:off x="8075580" y="4656312"/>
            <a:ext cx="806963" cy="953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>
                <a:solidFill>
                  <a:schemeClr val="tx1"/>
                </a:solidFill>
              </a:rPr>
              <a:t>Es el </a:t>
            </a:r>
            <a:r>
              <a:rPr lang="es-CO" sz="900" dirty="0">
                <a:solidFill>
                  <a:schemeClr val="tx1"/>
                </a:solidFill>
              </a:rPr>
              <a:t>valor más frecuente en una serie de datos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436" name="CuadroTexto 268" descr="Conector entre nodos" title="conector"/>
          <p:cNvSpPr txBox="1"/>
          <p:nvPr/>
        </p:nvSpPr>
        <p:spPr>
          <a:xfrm>
            <a:off x="7059569" y="4274829"/>
            <a:ext cx="835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sp>
        <p:nvSpPr>
          <p:cNvPr id="437" name="CuadroTexto 268" descr="Conector entre nodos" title="conector"/>
          <p:cNvSpPr txBox="1"/>
          <p:nvPr/>
        </p:nvSpPr>
        <p:spPr>
          <a:xfrm>
            <a:off x="8075580" y="4274829"/>
            <a:ext cx="835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438" name="Conector angular 271"/>
          <p:cNvCxnSpPr>
            <a:stCxn id="425" idx="0"/>
            <a:endCxn id="436" idx="2"/>
          </p:cNvCxnSpPr>
          <p:nvPr/>
        </p:nvCxnSpPr>
        <p:spPr>
          <a:xfrm rot="16200000" flipV="1">
            <a:off x="7414413" y="4568352"/>
            <a:ext cx="12538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angular 271"/>
          <p:cNvCxnSpPr>
            <a:stCxn id="436" idx="0"/>
            <a:endCxn id="354" idx="2"/>
          </p:cNvCxnSpPr>
          <p:nvPr/>
        </p:nvCxnSpPr>
        <p:spPr>
          <a:xfrm rot="16200000" flipV="1">
            <a:off x="7409182" y="4206908"/>
            <a:ext cx="122808" cy="1303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angular 271"/>
          <p:cNvCxnSpPr>
            <a:stCxn id="426" idx="0"/>
            <a:endCxn id="437" idx="2"/>
          </p:cNvCxnSpPr>
          <p:nvPr/>
        </p:nvCxnSpPr>
        <p:spPr>
          <a:xfrm rot="5400000" flipH="1" flipV="1">
            <a:off x="8410763" y="4573961"/>
            <a:ext cx="150651" cy="140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angular 271"/>
          <p:cNvCxnSpPr>
            <a:stCxn id="437" idx="0"/>
            <a:endCxn id="353" idx="2"/>
          </p:cNvCxnSpPr>
          <p:nvPr/>
        </p:nvCxnSpPr>
        <p:spPr>
          <a:xfrm rot="5400000" flipH="1" flipV="1">
            <a:off x="8433362" y="4215075"/>
            <a:ext cx="119506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</TotalTime>
  <Words>167</Words>
  <Application>Microsoft Office PowerPoint</Application>
  <PresentationFormat>Carta (216 x 279 mm)</PresentationFormat>
  <Paragraphs>49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Sandra</cp:lastModifiedBy>
  <cp:revision>50</cp:revision>
  <cp:lastPrinted>2015-06-25T22:36:16Z</cp:lastPrinted>
  <dcterms:created xsi:type="dcterms:W3CDTF">2015-05-14T14:12:36Z</dcterms:created>
  <dcterms:modified xsi:type="dcterms:W3CDTF">2016-01-29T14:37:08Z</dcterms:modified>
</cp:coreProperties>
</file>