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04/04/2016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Probabilidad y estadística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2089641" y="976871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Estadística</a:t>
            </a: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428939" y="-345788"/>
            <a:ext cx="545735" cy="209958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5" idx="2"/>
            <a:endCxn id="44" idx="0"/>
          </p:cNvCxnSpPr>
          <p:nvPr/>
        </p:nvCxnSpPr>
        <p:spPr>
          <a:xfrm rot="5400000">
            <a:off x="2567529" y="1498808"/>
            <a:ext cx="166640" cy="2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936739" y="1583293"/>
            <a:ext cx="1425887" cy="5418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recolecta, organiza, clasifica y analiza</a:t>
            </a: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2089641" y="255393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993072" y="3590016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poblaciones o muestras</a:t>
            </a: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994824" y="4460425"/>
            <a:ext cx="1118927" cy="51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994825" y="320653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</p:txBody>
      </p:sp>
      <p:cxnSp>
        <p:nvCxnSpPr>
          <p:cNvPr id="76" name="Conector angular 75"/>
          <p:cNvCxnSpPr>
            <a:stCxn id="44" idx="2"/>
            <a:endCxn id="72" idx="0"/>
          </p:cNvCxnSpPr>
          <p:nvPr/>
        </p:nvCxnSpPr>
        <p:spPr>
          <a:xfrm rot="16200000" flipH="1">
            <a:off x="2435873" y="2338949"/>
            <a:ext cx="428795" cy="1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947556" y="2503232"/>
            <a:ext cx="309158" cy="10974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477525" y="3513252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994824" y="411017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 través de</a:t>
            </a: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1470531" y="4026416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1494141" y="4400277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1588689" y="540453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cualitativas</a:t>
            </a:r>
          </a:p>
        </p:txBody>
      </p:sp>
      <p:cxnSp>
        <p:nvCxnSpPr>
          <p:cNvPr id="245" name="Conector angular 244"/>
          <p:cNvCxnSpPr>
            <a:stCxn id="211" idx="0"/>
            <a:endCxn id="74" idx="2"/>
          </p:cNvCxnSpPr>
          <p:nvPr/>
        </p:nvCxnSpPr>
        <p:spPr>
          <a:xfrm rot="16200000" flipV="1">
            <a:off x="1634376" y="4890752"/>
            <a:ext cx="433690" cy="5938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769834" y="96920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Probabilidad</a:t>
            </a: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772870" y="-590137"/>
            <a:ext cx="538064" cy="258061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angular 337"/>
          <p:cNvCxnSpPr>
            <a:stCxn id="335" idx="2"/>
            <a:endCxn id="339" idx="0"/>
          </p:cNvCxnSpPr>
          <p:nvPr/>
        </p:nvCxnSpPr>
        <p:spPr>
          <a:xfrm rot="5400000">
            <a:off x="7244649" y="1495734"/>
            <a:ext cx="174311" cy="8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616487" y="1583293"/>
            <a:ext cx="1429827" cy="54184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la posibilidad numérica de un suceso</a:t>
            </a: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135992" y="2238113"/>
            <a:ext cx="391562" cy="19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7275099" y="2181439"/>
            <a:ext cx="112976" cy="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769834" y="255393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espacio muestral</a:t>
            </a: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093897" y="3596616"/>
            <a:ext cx="127297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probabilidad de un suceso simple</a:t>
            </a: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6169207" y="447714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ley de Laplace</a:t>
            </a: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169208" y="322325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7268889" y="2491049"/>
            <a:ext cx="125046" cy="7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6866483" y="2758687"/>
            <a:ext cx="325880" cy="603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16200000" flipH="1">
            <a:off x="6657825" y="3524056"/>
            <a:ext cx="142530" cy="25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 title="conector"/>
          <p:cNvSpPr txBox="1"/>
          <p:nvPr/>
        </p:nvSpPr>
        <p:spPr>
          <a:xfrm>
            <a:off x="6169207" y="41268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</p:txBody>
      </p:sp>
      <p:cxnSp>
        <p:nvCxnSpPr>
          <p:cNvPr id="351" name="Conector angular 350"/>
          <p:cNvCxnSpPr>
            <a:stCxn id="344" idx="2"/>
            <a:endCxn id="350" idx="0"/>
          </p:cNvCxnSpPr>
          <p:nvPr/>
        </p:nvCxnSpPr>
        <p:spPr>
          <a:xfrm rot="5400000">
            <a:off x="6640710" y="4037220"/>
            <a:ext cx="176760" cy="25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16200000" flipV="1">
            <a:off x="6668524" y="4416998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sexto nivel" title="Nodo06"/>
          <p:cNvSpPr/>
          <p:nvPr/>
        </p:nvSpPr>
        <p:spPr>
          <a:xfrm>
            <a:off x="399131" y="540452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cuantitativas</a:t>
            </a:r>
          </a:p>
        </p:txBody>
      </p:sp>
      <p:cxnSp>
        <p:nvCxnSpPr>
          <p:cNvPr id="146" name="Conector angular 145"/>
          <p:cNvCxnSpPr>
            <a:stCxn id="145" idx="0"/>
            <a:endCxn id="74" idx="2"/>
          </p:cNvCxnSpPr>
          <p:nvPr/>
        </p:nvCxnSpPr>
        <p:spPr>
          <a:xfrm rot="5400000" flipH="1" flipV="1">
            <a:off x="1039597" y="4889839"/>
            <a:ext cx="433689" cy="5956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 descr="Conector entre nodos" title="conector"/>
          <p:cNvSpPr txBox="1"/>
          <p:nvPr/>
        </p:nvSpPr>
        <p:spPr>
          <a:xfrm>
            <a:off x="3535911" y="320690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representados por</a:t>
            </a:r>
          </a:p>
        </p:txBody>
      </p:sp>
      <p:cxnSp>
        <p:nvCxnSpPr>
          <p:cNvPr id="160" name="Conector angular 159"/>
          <p:cNvCxnSpPr>
            <a:stCxn id="72" idx="2"/>
            <a:endCxn id="159" idx="0"/>
          </p:cNvCxnSpPr>
          <p:nvPr/>
        </p:nvCxnSpPr>
        <p:spPr>
          <a:xfrm rot="16200000" flipH="1">
            <a:off x="3217913" y="2330318"/>
            <a:ext cx="309528" cy="14436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r 160"/>
          <p:cNvCxnSpPr>
            <a:stCxn id="159" idx="2"/>
            <a:endCxn id="164" idx="0"/>
          </p:cNvCxnSpPr>
          <p:nvPr/>
        </p:nvCxnSpPr>
        <p:spPr>
          <a:xfrm rot="5400000">
            <a:off x="3710403" y="3212520"/>
            <a:ext cx="158881" cy="6093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ángulo 163" descr="Nodo de cuarto nivel&#10;" title="Nodo04"/>
          <p:cNvSpPr/>
          <p:nvPr/>
        </p:nvSpPr>
        <p:spPr>
          <a:xfrm>
            <a:off x="2923972" y="3596616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 de frecuencia</a:t>
            </a:r>
          </a:p>
        </p:txBody>
      </p:sp>
      <p:cxnSp>
        <p:nvCxnSpPr>
          <p:cNvPr id="165" name="Conector angular 164"/>
          <p:cNvCxnSpPr>
            <a:stCxn id="159" idx="2"/>
            <a:endCxn id="169" idx="0"/>
          </p:cNvCxnSpPr>
          <p:nvPr/>
        </p:nvCxnSpPr>
        <p:spPr>
          <a:xfrm rot="16200000" flipH="1">
            <a:off x="4332770" y="3199463"/>
            <a:ext cx="158881" cy="6354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cuarto nivel&#10;" title="Nodo04"/>
          <p:cNvSpPr/>
          <p:nvPr/>
        </p:nvSpPr>
        <p:spPr>
          <a:xfrm>
            <a:off x="4168706" y="3596616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estadísticos</a:t>
            </a:r>
          </a:p>
        </p:txBody>
      </p:sp>
      <p:sp>
        <p:nvSpPr>
          <p:cNvPr id="173" name="Rectángulo 172" descr="Nodo de quinto nivel" title="Nodo05"/>
          <p:cNvSpPr/>
          <p:nvPr/>
        </p:nvSpPr>
        <p:spPr>
          <a:xfrm>
            <a:off x="2927451" y="4458539"/>
            <a:ext cx="1118927" cy="512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absoluta</a:t>
            </a:r>
          </a:p>
          <a:p>
            <a:pPr marL="171450" indent="-171450">
              <a:buFontTx/>
              <a:buChar char="-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</a:p>
          <a:p>
            <a:pPr marL="171450" indent="-171450">
              <a:buFontTx/>
              <a:buChar char="-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porcentual</a:t>
            </a:r>
          </a:p>
        </p:txBody>
      </p:sp>
      <p:cxnSp>
        <p:nvCxnSpPr>
          <p:cNvPr id="175" name="Conector angular 174"/>
          <p:cNvCxnSpPr>
            <a:stCxn id="164" idx="2"/>
            <a:endCxn id="173" idx="0"/>
          </p:cNvCxnSpPr>
          <p:nvPr/>
        </p:nvCxnSpPr>
        <p:spPr>
          <a:xfrm rot="16200000" flipH="1">
            <a:off x="3231849" y="4203473"/>
            <a:ext cx="508404" cy="17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ángulo 181" descr="Nodo de quinto nivel" title="Nodo05"/>
          <p:cNvSpPr/>
          <p:nvPr/>
        </p:nvSpPr>
        <p:spPr>
          <a:xfrm>
            <a:off x="4168706" y="4460424"/>
            <a:ext cx="1122431" cy="1312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pictogramas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diagramas de barras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polígono de frecuencia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diagrama circular</a:t>
            </a:r>
          </a:p>
        </p:txBody>
      </p:sp>
      <p:sp>
        <p:nvSpPr>
          <p:cNvPr id="183" name="CuadroTexto 182" descr="Conector entre nodos" title="conector"/>
          <p:cNvSpPr txBox="1"/>
          <p:nvPr/>
        </p:nvSpPr>
        <p:spPr>
          <a:xfrm>
            <a:off x="4416318" y="4057836"/>
            <a:ext cx="630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cxnSp>
        <p:nvCxnSpPr>
          <p:cNvPr id="184" name="Conector angular 183"/>
          <p:cNvCxnSpPr>
            <a:stCxn id="169" idx="2"/>
            <a:endCxn id="183" idx="0"/>
          </p:cNvCxnSpPr>
          <p:nvPr/>
        </p:nvCxnSpPr>
        <p:spPr>
          <a:xfrm rot="16200000" flipH="1">
            <a:off x="4676924" y="4003133"/>
            <a:ext cx="107701" cy="17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182" idx="0"/>
            <a:endCxn id="183" idx="2"/>
          </p:cNvCxnSpPr>
          <p:nvPr/>
        </p:nvCxnSpPr>
        <p:spPr>
          <a:xfrm rot="5400000" flipH="1" flipV="1">
            <a:off x="4644896" y="4373694"/>
            <a:ext cx="171756" cy="17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193" descr="Nodo de quinto nivel" title="Nodo05"/>
          <p:cNvSpPr/>
          <p:nvPr/>
        </p:nvSpPr>
        <p:spPr>
          <a:xfrm>
            <a:off x="2928560" y="5421612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tendencia central</a:t>
            </a:r>
          </a:p>
        </p:txBody>
      </p:sp>
      <p:sp>
        <p:nvSpPr>
          <p:cNvPr id="195" name="CuadroTexto 194" descr="Conector entre nodos" title="conector"/>
          <p:cNvSpPr txBox="1"/>
          <p:nvPr/>
        </p:nvSpPr>
        <p:spPr>
          <a:xfrm>
            <a:off x="2929951" y="507695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permiten calcular</a:t>
            </a:r>
          </a:p>
        </p:txBody>
      </p:sp>
      <p:cxnSp>
        <p:nvCxnSpPr>
          <p:cNvPr id="196" name="Conector angular 195"/>
          <p:cNvCxnSpPr>
            <a:stCxn id="173" idx="2"/>
            <a:endCxn id="195" idx="0"/>
          </p:cNvCxnSpPr>
          <p:nvPr/>
        </p:nvCxnSpPr>
        <p:spPr>
          <a:xfrm rot="16200000" flipH="1">
            <a:off x="3434669" y="5023087"/>
            <a:ext cx="106115" cy="1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stCxn id="194" idx="0"/>
            <a:endCxn id="195" idx="2"/>
          </p:cNvCxnSpPr>
          <p:nvPr/>
        </p:nvCxnSpPr>
        <p:spPr>
          <a:xfrm rot="5400000" flipH="1" flipV="1">
            <a:off x="3431370" y="5364444"/>
            <a:ext cx="113823" cy="51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ángulo 295" descr="Nodo de cuarto nivel&#10;" title="Nodo04"/>
          <p:cNvSpPr/>
          <p:nvPr/>
        </p:nvSpPr>
        <p:spPr>
          <a:xfrm>
            <a:off x="7457554" y="3604096"/>
            <a:ext cx="127297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frecuencias estadísticas</a:t>
            </a:r>
          </a:p>
        </p:txBody>
      </p:sp>
      <p:sp>
        <p:nvSpPr>
          <p:cNvPr id="297" name="CuadroTexto 296" descr="Conector entre nodos" title="conector"/>
          <p:cNvSpPr txBox="1"/>
          <p:nvPr/>
        </p:nvSpPr>
        <p:spPr>
          <a:xfrm>
            <a:off x="7538961" y="322291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relaciona con</a:t>
            </a:r>
          </a:p>
        </p:txBody>
      </p:sp>
      <p:cxnSp>
        <p:nvCxnSpPr>
          <p:cNvPr id="298" name="Conector angular 297"/>
          <p:cNvCxnSpPr>
            <a:stCxn id="343" idx="2"/>
            <a:endCxn id="297" idx="0"/>
          </p:cNvCxnSpPr>
          <p:nvPr/>
        </p:nvCxnSpPr>
        <p:spPr>
          <a:xfrm rot="16200000" flipH="1">
            <a:off x="7551527" y="2676897"/>
            <a:ext cx="325545" cy="7664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angular 298"/>
          <p:cNvCxnSpPr>
            <a:stCxn id="297" idx="2"/>
            <a:endCxn id="296" idx="0"/>
          </p:cNvCxnSpPr>
          <p:nvPr/>
        </p:nvCxnSpPr>
        <p:spPr>
          <a:xfrm rot="5400000">
            <a:off x="8020623" y="3527170"/>
            <a:ext cx="150345" cy="3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ector angular 299"/>
          <p:cNvCxnSpPr>
            <a:stCxn id="296" idx="2"/>
            <a:endCxn id="303" idx="0"/>
          </p:cNvCxnSpPr>
          <p:nvPr/>
        </p:nvCxnSpPr>
        <p:spPr>
          <a:xfrm rot="5400000">
            <a:off x="8011331" y="4037912"/>
            <a:ext cx="163009" cy="24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ángulo 301" descr="Nodo de quinto nivel" title="Nodo05"/>
          <p:cNvSpPr/>
          <p:nvPr/>
        </p:nvSpPr>
        <p:spPr>
          <a:xfrm>
            <a:off x="7457554" y="4473695"/>
            <a:ext cx="1272975" cy="7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 repetición de un experimento aleatorio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Las tablas de contingencia</a:t>
            </a:r>
          </a:p>
        </p:txBody>
      </p:sp>
      <p:sp>
        <p:nvSpPr>
          <p:cNvPr id="303" name="CuadroTexto 302" descr="Conector entre nodos" title="conector"/>
          <p:cNvSpPr txBox="1"/>
          <p:nvPr/>
        </p:nvSpPr>
        <p:spPr>
          <a:xfrm>
            <a:off x="7533041" y="412062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</a:p>
        </p:txBody>
      </p:sp>
      <p:cxnSp>
        <p:nvCxnSpPr>
          <p:cNvPr id="304" name="Conector angular 303"/>
          <p:cNvCxnSpPr>
            <a:stCxn id="302" idx="0"/>
            <a:endCxn id="303" idx="2"/>
          </p:cNvCxnSpPr>
          <p:nvPr/>
        </p:nvCxnSpPr>
        <p:spPr>
          <a:xfrm rot="16200000" flipV="1">
            <a:off x="8031716" y="4411369"/>
            <a:ext cx="122239" cy="241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2694</TotalTime>
  <Words>92</Words>
  <Application>Microsoft Office PowerPoint</Application>
  <PresentationFormat>Carta (216 x 279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50</cp:revision>
  <cp:lastPrinted>2016-04-04T16:18:11Z</cp:lastPrinted>
  <dcterms:created xsi:type="dcterms:W3CDTF">2015-05-14T14:12:36Z</dcterms:created>
  <dcterms:modified xsi:type="dcterms:W3CDTF">2016-04-04T16:30:27Z</dcterms:modified>
</cp:coreProperties>
</file>