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4061" autoAdjust="0"/>
  </p:normalViewPr>
  <p:slideViewPr>
    <p:cSldViewPr snapToGrid="0">
      <p:cViewPr>
        <p:scale>
          <a:sx n="66" d="100"/>
          <a:sy n="66" d="100"/>
        </p:scale>
        <p:origin x="744" y="-97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23/02/2016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Función  exponenciales y funciones logarítmicas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exponencial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f: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 → ℝ </a:t>
            </a:r>
            <a:r>
              <a:rPr lang="es-ES_tradnl" sz="105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105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1050" i="1" baseline="30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a∈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ℝ </a:t>
            </a:r>
            <a:r>
              <a:rPr lang="es-ES_tradnl" sz="105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a ≠ 1 </a:t>
            </a:r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61355" y="39059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2" name="Rectángulo 33"/>
          <p:cNvSpPr/>
          <p:nvPr/>
        </p:nvSpPr>
        <p:spPr>
          <a:xfrm>
            <a:off x="920242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logarítmica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6" name="Rectángulo 35"/>
          <p:cNvSpPr/>
          <p:nvPr/>
        </p:nvSpPr>
        <p:spPr>
          <a:xfrm>
            <a:off x="2892213" y="5673922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65972" y="-405229"/>
            <a:ext cx="252170" cy="3133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543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273570" y="3960144"/>
            <a:ext cx="228421" cy="938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363" idx="2"/>
            <a:endCxn id="72" idx="0"/>
          </p:cNvCxnSpPr>
          <p:nvPr/>
        </p:nvCxnSpPr>
        <p:spPr>
          <a:xfrm rot="16200000" flipH="1">
            <a:off x="2534278" y="3637643"/>
            <a:ext cx="226676" cy="15814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stCxn id="72" idx="2"/>
            <a:endCxn id="396" idx="0"/>
          </p:cNvCxnSpPr>
          <p:nvPr/>
        </p:nvCxnSpPr>
        <p:spPr>
          <a:xfrm>
            <a:off x="3438349" y="5144203"/>
            <a:ext cx="1733" cy="529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70657" y="570150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 flipH="1">
            <a:off x="918526" y="5145948"/>
            <a:ext cx="150" cy="555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149466" y="6093995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  exponencial           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 flipH="1">
            <a:off x="917402" y="5923472"/>
            <a:ext cx="1124" cy="170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1590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995897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996377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2839456" y="4541714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35"/>
          <p:cNvSpPr/>
          <p:nvPr/>
        </p:nvSpPr>
        <p:spPr>
          <a:xfrm>
            <a:off x="464959" y="6976661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91 Conector recto"/>
          <p:cNvCxnSpPr>
            <a:stCxn id="117" idx="2"/>
            <a:endCxn id="91" idx="0"/>
          </p:cNvCxnSpPr>
          <p:nvPr/>
        </p:nvCxnSpPr>
        <p:spPr>
          <a:xfrm>
            <a:off x="917402" y="6809534"/>
            <a:ext cx="1740" cy="167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159" idx="2"/>
            <a:endCxn id="98" idx="0"/>
          </p:cNvCxnSpPr>
          <p:nvPr/>
        </p:nvCxnSpPr>
        <p:spPr>
          <a:xfrm>
            <a:off x="11139354" y="6774520"/>
            <a:ext cx="4256" cy="205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35"/>
          <p:cNvSpPr/>
          <p:nvPr/>
        </p:nvSpPr>
        <p:spPr>
          <a:xfrm>
            <a:off x="10689427" y="6980437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ángulo 33"/>
          <p:cNvSpPr/>
          <p:nvPr/>
        </p:nvSpPr>
        <p:spPr>
          <a:xfrm>
            <a:off x="153797" y="7398459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103 Conector recto"/>
          <p:cNvCxnSpPr>
            <a:stCxn id="91" idx="2"/>
            <a:endCxn id="102" idx="0"/>
          </p:cNvCxnSpPr>
          <p:nvPr/>
        </p:nvCxnSpPr>
        <p:spPr>
          <a:xfrm>
            <a:off x="919142" y="7152461"/>
            <a:ext cx="2591" cy="245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33"/>
          <p:cNvSpPr/>
          <p:nvPr/>
        </p:nvSpPr>
        <p:spPr>
          <a:xfrm>
            <a:off x="2258615" y="7261503"/>
            <a:ext cx="1535872" cy="1339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09" name="108 Conector recto"/>
          <p:cNvCxnSpPr>
            <a:stCxn id="98" idx="2"/>
            <a:endCxn id="223" idx="0"/>
          </p:cNvCxnSpPr>
          <p:nvPr/>
        </p:nvCxnSpPr>
        <p:spPr>
          <a:xfrm>
            <a:off x="11143610" y="7156237"/>
            <a:ext cx="4682" cy="215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2140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ƒ : ℝ → ℝ </a:t>
            </a:r>
            <a:r>
              <a:rPr lang="es-ES_tradnl" sz="105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ƒ(x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 log </a:t>
            </a:r>
            <a:r>
              <a:rPr lang="es-ES_tradnl" sz="105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_tradnl" sz="1050" i="1" baseline="-25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_tradnl" sz="1050" i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a∈</a:t>
            </a:r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ℝ </a:t>
            </a:r>
            <a:r>
              <a:rPr lang="es-ES_tradnl" sz="105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 1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33"/>
          <p:cNvSpPr/>
          <p:nvPr/>
        </p:nvSpPr>
        <p:spPr>
          <a:xfrm>
            <a:off x="12178961" y="6395360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211 Conector recto"/>
          <p:cNvCxnSpPr/>
          <p:nvPr/>
        </p:nvCxnSpPr>
        <p:spPr>
          <a:xfrm>
            <a:off x="10495245" y="6452652"/>
            <a:ext cx="2207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33"/>
          <p:cNvSpPr/>
          <p:nvPr/>
        </p:nvSpPr>
        <p:spPr>
          <a:xfrm>
            <a:off x="10517286" y="6403624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creciente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161 Conector angular"/>
          <p:cNvCxnSpPr>
            <a:endCxn id="164" idx="0"/>
          </p:cNvCxnSpPr>
          <p:nvPr/>
        </p:nvCxnSpPr>
        <p:spPr>
          <a:xfrm rot="16200000" flipH="1">
            <a:off x="11917779" y="5512110"/>
            <a:ext cx="343796" cy="14227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168" idx="2"/>
            <a:endCxn id="159" idx="0"/>
          </p:cNvCxnSpPr>
          <p:nvPr/>
        </p:nvCxnSpPr>
        <p:spPr>
          <a:xfrm rot="5400000">
            <a:off x="10984836" y="6010134"/>
            <a:ext cx="548008" cy="238972"/>
          </a:xfrm>
          <a:prstGeom prst="bentConnector3">
            <a:avLst>
              <a:gd name="adj1" fmla="val 67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35"/>
          <p:cNvSpPr/>
          <p:nvPr/>
        </p:nvSpPr>
        <p:spPr>
          <a:xfrm>
            <a:off x="12346777" y="6980437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0" name="Rectángulo 33"/>
          <p:cNvSpPr/>
          <p:nvPr/>
        </p:nvSpPr>
        <p:spPr>
          <a:xfrm>
            <a:off x="3941366" y="7261503"/>
            <a:ext cx="1535872" cy="1339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178" idx="2"/>
            <a:endCxn id="224" idx="0"/>
          </p:cNvCxnSpPr>
          <p:nvPr/>
        </p:nvCxnSpPr>
        <p:spPr>
          <a:xfrm>
            <a:off x="12800960" y="7156237"/>
            <a:ext cx="14207" cy="234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>
            <a:stCxn id="164" idx="2"/>
            <a:endCxn id="178" idx="0"/>
          </p:cNvCxnSpPr>
          <p:nvPr/>
        </p:nvCxnSpPr>
        <p:spPr>
          <a:xfrm flipH="1">
            <a:off x="12800960" y="6766256"/>
            <a:ext cx="69" cy="214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184 Imagen" descr="J:\ecuaciones guion 7\imagenes\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73" y="7382017"/>
            <a:ext cx="1391140" cy="116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185 Imagen" descr="J:\ecuaciones guion 7\imagenes\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42" y="7410571"/>
            <a:ext cx="1334613" cy="1120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Rectángulo 35"/>
          <p:cNvSpPr/>
          <p:nvPr/>
        </p:nvSpPr>
        <p:spPr>
          <a:xfrm>
            <a:off x="3984468" y="3905976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Sus características son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1" name="160 Conector angular"/>
          <p:cNvCxnSpPr>
            <a:endCxn id="154" idx="0"/>
          </p:cNvCxnSpPr>
          <p:nvPr/>
        </p:nvCxnSpPr>
        <p:spPr>
          <a:xfrm rot="16200000" flipH="1">
            <a:off x="4170124" y="3496103"/>
            <a:ext cx="235578" cy="584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60 Conector angular"/>
          <p:cNvCxnSpPr>
            <a:stCxn id="330" idx="2"/>
            <a:endCxn id="363" idx="0"/>
          </p:cNvCxnSpPr>
          <p:nvPr/>
        </p:nvCxnSpPr>
        <p:spPr>
          <a:xfrm rot="5400000">
            <a:off x="2537624" y="2989659"/>
            <a:ext cx="235578" cy="15970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33"/>
          <p:cNvSpPr/>
          <p:nvPr/>
        </p:nvSpPr>
        <p:spPr>
          <a:xfrm>
            <a:off x="4106281" y="439884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Rango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190 Conector angular"/>
          <p:cNvCxnSpPr>
            <a:stCxn id="154" idx="2"/>
            <a:endCxn id="188" idx="0"/>
          </p:cNvCxnSpPr>
          <p:nvPr/>
        </p:nvCxnSpPr>
        <p:spPr>
          <a:xfrm rot="16200000" flipH="1">
            <a:off x="4526453" y="4343783"/>
            <a:ext cx="108600" cy="15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3"/>
          <p:cNvSpPr/>
          <p:nvPr/>
        </p:nvSpPr>
        <p:spPr>
          <a:xfrm>
            <a:off x="4106281" y="498939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Continuas  en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33"/>
          <p:cNvSpPr/>
          <p:nvPr/>
        </p:nvSpPr>
        <p:spPr>
          <a:xfrm>
            <a:off x="4106281" y="557994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Corta al eje Y en 1 , No corta al eje X</a:t>
            </a: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35"/>
          <p:cNvSpPr/>
          <p:nvPr/>
        </p:nvSpPr>
        <p:spPr>
          <a:xfrm>
            <a:off x="9103643" y="3933305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35"/>
          <p:cNvSpPr/>
          <p:nvPr/>
        </p:nvSpPr>
        <p:spPr>
          <a:xfrm>
            <a:off x="10830457" y="5577311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69" name="Rectángulo 33"/>
          <p:cNvSpPr/>
          <p:nvPr/>
        </p:nvSpPr>
        <p:spPr>
          <a:xfrm>
            <a:off x="8831389" y="474347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170 Conector angular"/>
          <p:cNvCxnSpPr>
            <a:stCxn id="166" idx="2"/>
            <a:endCxn id="169" idx="0"/>
          </p:cNvCxnSpPr>
          <p:nvPr/>
        </p:nvCxnSpPr>
        <p:spPr>
          <a:xfrm rot="5400000">
            <a:off x="9364175" y="4408474"/>
            <a:ext cx="401105" cy="268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166" idx="2"/>
            <a:endCxn id="179" idx="0"/>
          </p:cNvCxnSpPr>
          <p:nvPr/>
        </p:nvCxnSpPr>
        <p:spPr>
          <a:xfrm rot="16200000" flipH="1">
            <a:off x="10340768" y="3700770"/>
            <a:ext cx="394228" cy="1677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"/>
          <p:cNvCxnSpPr>
            <a:stCxn id="179" idx="2"/>
            <a:endCxn id="168" idx="0"/>
          </p:cNvCxnSpPr>
          <p:nvPr/>
        </p:nvCxnSpPr>
        <p:spPr>
          <a:xfrm>
            <a:off x="11376593" y="5339084"/>
            <a:ext cx="1733" cy="238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5"/>
          <p:cNvSpPr/>
          <p:nvPr/>
        </p:nvSpPr>
        <p:spPr>
          <a:xfrm>
            <a:off x="8888889" y="561442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9430282" y="5345961"/>
            <a:ext cx="6476" cy="268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3"/>
          <p:cNvSpPr/>
          <p:nvPr/>
        </p:nvSpPr>
        <p:spPr>
          <a:xfrm>
            <a:off x="10777700" y="4736595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ángulo 33"/>
          <p:cNvSpPr/>
          <p:nvPr/>
        </p:nvSpPr>
        <p:spPr>
          <a:xfrm>
            <a:off x="8661774" y="6112147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  logarítmica            y = log</a:t>
            </a:r>
            <a:r>
              <a:rPr lang="es-ES_tradnl" sz="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182 Conector recto"/>
          <p:cNvCxnSpPr>
            <a:stCxn id="175" idx="2"/>
          </p:cNvCxnSpPr>
          <p:nvPr/>
        </p:nvCxnSpPr>
        <p:spPr>
          <a:xfrm>
            <a:off x="9436758" y="5836386"/>
            <a:ext cx="4945" cy="199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35"/>
          <p:cNvSpPr/>
          <p:nvPr/>
        </p:nvSpPr>
        <p:spPr>
          <a:xfrm>
            <a:off x="8989260" y="6899563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188 Conector recto"/>
          <p:cNvCxnSpPr>
            <a:endCxn id="187" idx="0"/>
          </p:cNvCxnSpPr>
          <p:nvPr/>
        </p:nvCxnSpPr>
        <p:spPr>
          <a:xfrm>
            <a:off x="9441703" y="6751486"/>
            <a:ext cx="1740" cy="148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8709647" y="7499614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=log </a:t>
            </a:r>
            <a:r>
              <a:rPr lang="es-CO" sz="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2" name="191 Conector recto"/>
          <p:cNvCxnSpPr>
            <a:stCxn id="187" idx="2"/>
          </p:cNvCxnSpPr>
          <p:nvPr/>
        </p:nvCxnSpPr>
        <p:spPr>
          <a:xfrm>
            <a:off x="9443443" y="7075363"/>
            <a:ext cx="2591" cy="293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206 Conector recto"/>
          <p:cNvCxnSpPr>
            <a:stCxn id="216" idx="2"/>
            <a:endCxn id="211" idx="0"/>
          </p:cNvCxnSpPr>
          <p:nvPr/>
        </p:nvCxnSpPr>
        <p:spPr>
          <a:xfrm>
            <a:off x="3051952" y="6637212"/>
            <a:ext cx="4256" cy="205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35"/>
          <p:cNvSpPr/>
          <p:nvPr/>
        </p:nvSpPr>
        <p:spPr>
          <a:xfrm>
            <a:off x="2602025" y="6843129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212 Conector recto"/>
          <p:cNvCxnSpPr>
            <a:stCxn id="211" idx="2"/>
          </p:cNvCxnSpPr>
          <p:nvPr/>
        </p:nvCxnSpPr>
        <p:spPr>
          <a:xfrm>
            <a:off x="3056208" y="7018929"/>
            <a:ext cx="8505" cy="251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33"/>
          <p:cNvSpPr/>
          <p:nvPr/>
        </p:nvSpPr>
        <p:spPr>
          <a:xfrm>
            <a:off x="4091559" y="6268938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grafica 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214 Conector recto"/>
          <p:cNvCxnSpPr/>
          <p:nvPr/>
        </p:nvCxnSpPr>
        <p:spPr>
          <a:xfrm>
            <a:off x="2407843" y="6315344"/>
            <a:ext cx="2207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33"/>
          <p:cNvSpPr/>
          <p:nvPr/>
        </p:nvSpPr>
        <p:spPr>
          <a:xfrm>
            <a:off x="2429884" y="6266316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_tradnl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grafica es creciente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216 Conector angular"/>
          <p:cNvCxnSpPr>
            <a:stCxn id="396" idx="2"/>
            <a:endCxn id="214" idx="0"/>
          </p:cNvCxnSpPr>
          <p:nvPr/>
        </p:nvCxnSpPr>
        <p:spPr>
          <a:xfrm rot="16200000" flipH="1">
            <a:off x="3918499" y="5473809"/>
            <a:ext cx="316711" cy="1273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angular"/>
          <p:cNvCxnSpPr>
            <a:stCxn id="396" idx="2"/>
            <a:endCxn id="216" idx="0"/>
          </p:cNvCxnSpPr>
          <p:nvPr/>
        </p:nvCxnSpPr>
        <p:spPr>
          <a:xfrm rot="5400000">
            <a:off x="3088973" y="5915206"/>
            <a:ext cx="314089" cy="388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4259375" y="6843129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0" name="219 Conector recto"/>
          <p:cNvCxnSpPr>
            <a:stCxn id="219" idx="2"/>
          </p:cNvCxnSpPr>
          <p:nvPr/>
        </p:nvCxnSpPr>
        <p:spPr>
          <a:xfrm>
            <a:off x="4713558" y="7018929"/>
            <a:ext cx="8505" cy="251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"/>
          <p:cNvCxnSpPr>
            <a:stCxn id="214" idx="2"/>
            <a:endCxn id="219" idx="0"/>
          </p:cNvCxnSpPr>
          <p:nvPr/>
        </p:nvCxnSpPr>
        <p:spPr>
          <a:xfrm flipH="1">
            <a:off x="4713558" y="6639834"/>
            <a:ext cx="69" cy="203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ángulo 33"/>
          <p:cNvSpPr/>
          <p:nvPr/>
        </p:nvSpPr>
        <p:spPr>
          <a:xfrm>
            <a:off x="10380356" y="7371365"/>
            <a:ext cx="1535872" cy="1711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57" y="7530341"/>
            <a:ext cx="1021525" cy="107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" name="Rectángulo 33"/>
          <p:cNvSpPr/>
          <p:nvPr/>
        </p:nvSpPr>
        <p:spPr>
          <a:xfrm>
            <a:off x="12047231" y="7390415"/>
            <a:ext cx="1535872" cy="1711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900" y="7462105"/>
            <a:ext cx="1256821" cy="157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7" name="160 Conector angular"/>
          <p:cNvCxnSpPr>
            <a:stCxn id="114" idx="2"/>
            <a:endCxn id="166" idx="0"/>
          </p:cNvCxnSpPr>
          <p:nvPr/>
        </p:nvCxnSpPr>
        <p:spPr>
          <a:xfrm rot="5400000">
            <a:off x="9689756" y="3658849"/>
            <a:ext cx="283872" cy="265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35"/>
          <p:cNvSpPr/>
          <p:nvPr/>
        </p:nvSpPr>
        <p:spPr>
          <a:xfrm>
            <a:off x="12094489" y="3937388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 son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160 Conector angular"/>
          <p:cNvCxnSpPr>
            <a:stCxn id="114" idx="2"/>
            <a:endCxn id="106" idx="0"/>
          </p:cNvCxnSpPr>
          <p:nvPr/>
        </p:nvCxnSpPr>
        <p:spPr>
          <a:xfrm rot="16200000" flipH="1">
            <a:off x="11183138" y="2430507"/>
            <a:ext cx="287955" cy="2725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33"/>
          <p:cNvSpPr/>
          <p:nvPr/>
        </p:nvSpPr>
        <p:spPr>
          <a:xfrm>
            <a:off x="12213498" y="4427701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ominio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Rango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33"/>
          <p:cNvSpPr/>
          <p:nvPr/>
        </p:nvSpPr>
        <p:spPr>
          <a:xfrm>
            <a:off x="12215222" y="501108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continuas  en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33"/>
          <p:cNvSpPr/>
          <p:nvPr/>
        </p:nvSpPr>
        <p:spPr>
          <a:xfrm>
            <a:off x="12215222" y="567776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orta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al eje X en 1 , No corta al eje  Y</a:t>
            </a: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" name="25 Conector recto"/>
          <p:cNvCxnSpPr>
            <a:stCxn id="188" idx="2"/>
            <a:endCxn id="208" idx="0"/>
          </p:cNvCxnSpPr>
          <p:nvPr/>
        </p:nvCxnSpPr>
        <p:spPr>
          <a:xfrm>
            <a:off x="4581510" y="4848226"/>
            <a:ext cx="0" cy="141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>
            <a:stCxn id="208" idx="2"/>
            <a:endCxn id="209" idx="0"/>
          </p:cNvCxnSpPr>
          <p:nvPr/>
        </p:nvCxnSpPr>
        <p:spPr>
          <a:xfrm>
            <a:off x="4581510" y="5438776"/>
            <a:ext cx="0" cy="141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stCxn id="110" idx="0"/>
            <a:endCxn id="106" idx="2"/>
          </p:cNvCxnSpPr>
          <p:nvPr/>
        </p:nvCxnSpPr>
        <p:spPr>
          <a:xfrm flipV="1">
            <a:off x="12688727" y="4346450"/>
            <a:ext cx="1291" cy="8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>
            <a:stCxn id="110" idx="2"/>
            <a:endCxn id="111" idx="0"/>
          </p:cNvCxnSpPr>
          <p:nvPr/>
        </p:nvCxnSpPr>
        <p:spPr>
          <a:xfrm>
            <a:off x="12688727" y="4877087"/>
            <a:ext cx="1724" cy="134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11" idx="2"/>
            <a:endCxn id="112" idx="0"/>
          </p:cNvCxnSpPr>
          <p:nvPr/>
        </p:nvCxnSpPr>
        <p:spPr>
          <a:xfrm>
            <a:off x="12690451" y="5460475"/>
            <a:ext cx="0" cy="21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11" idx="2"/>
            <a:endCxn id="112" idx="0"/>
          </p:cNvCxnSpPr>
          <p:nvPr/>
        </p:nvCxnSpPr>
        <p:spPr>
          <a:xfrm>
            <a:off x="12690451" y="5460475"/>
            <a:ext cx="0" cy="217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35"/>
          <p:cNvSpPr/>
          <p:nvPr/>
        </p:nvSpPr>
        <p:spPr>
          <a:xfrm>
            <a:off x="5537236" y="3908895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1" name="120 Conector angular"/>
          <p:cNvCxnSpPr>
            <a:stCxn id="330" idx="2"/>
            <a:endCxn id="115" idx="0"/>
          </p:cNvCxnSpPr>
          <p:nvPr/>
        </p:nvCxnSpPr>
        <p:spPr>
          <a:xfrm rot="16200000" flipH="1">
            <a:off x="4650275" y="2474064"/>
            <a:ext cx="238497" cy="2631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33"/>
          <p:cNvSpPr/>
          <p:nvPr/>
        </p:nvSpPr>
        <p:spPr>
          <a:xfrm>
            <a:off x="5608545" y="438795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exponencial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33"/>
          <p:cNvSpPr/>
          <p:nvPr/>
        </p:nvSpPr>
        <p:spPr>
          <a:xfrm>
            <a:off x="5608542" y="5008428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interés compuesto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33"/>
          <p:cNvSpPr/>
          <p:nvPr/>
        </p:nvSpPr>
        <p:spPr>
          <a:xfrm>
            <a:off x="5608544" y="562891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 poblacional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33"/>
          <p:cNvSpPr/>
          <p:nvPr/>
        </p:nvSpPr>
        <p:spPr>
          <a:xfrm>
            <a:off x="5608538" y="626028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decrecimiento exponencial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33"/>
          <p:cNvSpPr/>
          <p:nvPr/>
        </p:nvSpPr>
        <p:spPr>
          <a:xfrm>
            <a:off x="5575877" y="6935186"/>
            <a:ext cx="1029345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descomposición radioactiva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129 Conector recto"/>
          <p:cNvCxnSpPr>
            <a:stCxn id="115" idx="2"/>
            <a:endCxn id="125" idx="0"/>
          </p:cNvCxnSpPr>
          <p:nvPr/>
        </p:nvCxnSpPr>
        <p:spPr>
          <a:xfrm flipH="1">
            <a:off x="6083774" y="4180973"/>
            <a:ext cx="1331" cy="206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125" idx="2"/>
            <a:endCxn id="126" idx="0"/>
          </p:cNvCxnSpPr>
          <p:nvPr/>
        </p:nvCxnSpPr>
        <p:spPr>
          <a:xfrm flipH="1">
            <a:off x="6083771" y="4837336"/>
            <a:ext cx="3" cy="17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stCxn id="126" idx="2"/>
            <a:endCxn id="127" idx="0"/>
          </p:cNvCxnSpPr>
          <p:nvPr/>
        </p:nvCxnSpPr>
        <p:spPr>
          <a:xfrm>
            <a:off x="6083771" y="5457814"/>
            <a:ext cx="2" cy="171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>
            <a:stCxn id="127" idx="2"/>
            <a:endCxn id="128" idx="0"/>
          </p:cNvCxnSpPr>
          <p:nvPr/>
        </p:nvCxnSpPr>
        <p:spPr>
          <a:xfrm flipH="1">
            <a:off x="6083767" y="6078303"/>
            <a:ext cx="6" cy="181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128" idx="2"/>
            <a:endCxn id="129" idx="0"/>
          </p:cNvCxnSpPr>
          <p:nvPr/>
        </p:nvCxnSpPr>
        <p:spPr>
          <a:xfrm>
            <a:off x="6083767" y="6709673"/>
            <a:ext cx="6783" cy="225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35"/>
          <p:cNvSpPr/>
          <p:nvPr/>
        </p:nvSpPr>
        <p:spPr>
          <a:xfrm>
            <a:off x="6757047" y="3940108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8" name="160 Conector angular"/>
          <p:cNvCxnSpPr>
            <a:stCxn id="114" idx="2"/>
            <a:endCxn id="116" idx="0"/>
          </p:cNvCxnSpPr>
          <p:nvPr/>
        </p:nvCxnSpPr>
        <p:spPr>
          <a:xfrm rot="5400000">
            <a:off x="8489227" y="2465122"/>
            <a:ext cx="290675" cy="26592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33"/>
          <p:cNvSpPr/>
          <p:nvPr/>
        </p:nvSpPr>
        <p:spPr>
          <a:xfrm>
            <a:off x="6827539" y="439712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O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edición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temblores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33"/>
          <p:cNvSpPr/>
          <p:nvPr/>
        </p:nvSpPr>
        <p:spPr>
          <a:xfrm>
            <a:off x="6827536" y="501760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Calculo antigüedad  objetos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33"/>
          <p:cNvSpPr/>
          <p:nvPr/>
        </p:nvSpPr>
        <p:spPr>
          <a:xfrm>
            <a:off x="6827538" y="5638096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edir  la acides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 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131 Conector recto"/>
          <p:cNvCxnSpPr>
            <a:stCxn id="119" idx="2"/>
            <a:endCxn id="120" idx="0"/>
          </p:cNvCxnSpPr>
          <p:nvPr/>
        </p:nvCxnSpPr>
        <p:spPr>
          <a:xfrm flipH="1">
            <a:off x="7302765" y="4846515"/>
            <a:ext cx="3" cy="17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120" idx="2"/>
            <a:endCxn id="123" idx="0"/>
          </p:cNvCxnSpPr>
          <p:nvPr/>
        </p:nvCxnSpPr>
        <p:spPr>
          <a:xfrm>
            <a:off x="7302765" y="5466993"/>
            <a:ext cx="2" cy="171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116" idx="2"/>
            <a:endCxn id="119" idx="0"/>
          </p:cNvCxnSpPr>
          <p:nvPr/>
        </p:nvCxnSpPr>
        <p:spPr>
          <a:xfrm flipH="1">
            <a:off x="7302768" y="4212186"/>
            <a:ext cx="2148" cy="184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2452</TotalTime>
  <Words>233</Words>
  <Application>Microsoft Office PowerPoint</Application>
  <PresentationFormat>Personalizado</PresentationFormat>
  <Paragraphs>77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131</cp:revision>
  <cp:lastPrinted>2015-06-25T22:36:16Z</cp:lastPrinted>
  <dcterms:created xsi:type="dcterms:W3CDTF">2015-05-14T14:12:36Z</dcterms:created>
  <dcterms:modified xsi:type="dcterms:W3CDTF">2016-02-23T16:16:15Z</dcterms:modified>
</cp:coreProperties>
</file>