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89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10/01/2016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 title="Titulo"/>
          <p:cNvSpPr/>
          <p:nvPr/>
        </p:nvSpPr>
        <p:spPr>
          <a:xfrm>
            <a:off x="4518740" y="98880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operaciones con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números decimales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 title="Nodo01"/>
          <p:cNvSpPr/>
          <p:nvPr/>
        </p:nvSpPr>
        <p:spPr>
          <a:xfrm>
            <a:off x="1396398" y="2117889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580" idx="0"/>
          </p:cNvCxnSpPr>
          <p:nvPr/>
        </p:nvCxnSpPr>
        <p:spPr>
          <a:xfrm rot="5400000">
            <a:off x="4334752" y="-905966"/>
            <a:ext cx="776389" cy="5271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ángulo 585" descr="Nodo de primer nivel" title="Nodo01"/>
          <p:cNvSpPr/>
          <p:nvPr/>
        </p:nvSpPr>
        <p:spPr>
          <a:xfrm>
            <a:off x="3541447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586" idx="0"/>
          </p:cNvCxnSpPr>
          <p:nvPr/>
        </p:nvCxnSpPr>
        <p:spPr>
          <a:xfrm rot="5400000">
            <a:off x="5405621" y="164903"/>
            <a:ext cx="776389" cy="31295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 title="Nodo02"/>
          <p:cNvSpPr/>
          <p:nvPr/>
        </p:nvSpPr>
        <p:spPr>
          <a:xfrm>
            <a:off x="3265128" y="3195875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 los números como si fueran naturales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197" idx="0"/>
          </p:cNvCxnSpPr>
          <p:nvPr/>
        </p:nvCxnSpPr>
        <p:spPr>
          <a:xfrm rot="16200000" flipH="1">
            <a:off x="6970412" y="1729693"/>
            <a:ext cx="77638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ángulo 611" descr="Nodo de segundo nivel" title="Nodo02"/>
          <p:cNvSpPr/>
          <p:nvPr/>
        </p:nvSpPr>
        <p:spPr>
          <a:xfrm>
            <a:off x="1363518" y="3195876"/>
            <a:ext cx="1447537" cy="503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las comas verticalmente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1" name="Conector angular 620"/>
          <p:cNvCxnSpPr>
            <a:stCxn id="580" idx="2"/>
            <a:endCxn id="64" idx="0"/>
          </p:cNvCxnSpPr>
          <p:nvPr/>
        </p:nvCxnSpPr>
        <p:spPr>
          <a:xfrm rot="5400000">
            <a:off x="1972762" y="2672195"/>
            <a:ext cx="22904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recto 626"/>
          <p:cNvCxnSpPr>
            <a:stCxn id="594" idx="0"/>
            <a:endCxn id="586" idx="2"/>
          </p:cNvCxnSpPr>
          <p:nvPr/>
        </p:nvCxnSpPr>
        <p:spPr>
          <a:xfrm flipV="1">
            <a:off x="4229024" y="2557671"/>
            <a:ext cx="0" cy="638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210" idx="0"/>
          </p:cNvCxnSpPr>
          <p:nvPr/>
        </p:nvCxnSpPr>
        <p:spPr>
          <a:xfrm rot="16200000" flipH="1">
            <a:off x="9072155" y="-372050"/>
            <a:ext cx="776389" cy="42034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1494644" y="4394188"/>
            <a:ext cx="1185285" cy="522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cada valor por orden de 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1699977" y="387793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recto 162"/>
          <p:cNvCxnSpPr>
            <a:stCxn id="162" idx="0"/>
            <a:endCxn id="612" idx="2"/>
          </p:cNvCxnSpPr>
          <p:nvPr/>
        </p:nvCxnSpPr>
        <p:spPr>
          <a:xfrm flipV="1">
            <a:off x="2087286" y="3698946"/>
            <a:ext cx="1" cy="178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stCxn id="161" idx="0"/>
            <a:endCxn id="162" idx="2"/>
          </p:cNvCxnSpPr>
          <p:nvPr/>
        </p:nvCxnSpPr>
        <p:spPr>
          <a:xfrm flipH="1" flipV="1">
            <a:off x="2087286" y="4108764"/>
            <a:ext cx="1" cy="285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1494644" y="5508192"/>
            <a:ext cx="1185285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resultado tiene la coma alineada verticalmente con los sumandos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recto 169"/>
          <p:cNvCxnSpPr>
            <a:stCxn id="51" idx="0"/>
            <a:endCxn id="161" idx="2"/>
          </p:cNvCxnSpPr>
          <p:nvPr/>
        </p:nvCxnSpPr>
        <p:spPr>
          <a:xfrm flipV="1">
            <a:off x="2087286" y="4916313"/>
            <a:ext cx="1" cy="228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91" idx="0"/>
            <a:endCxn id="594" idx="2"/>
          </p:cNvCxnSpPr>
          <p:nvPr/>
        </p:nvCxnSpPr>
        <p:spPr>
          <a:xfrm flipV="1">
            <a:off x="4229024" y="3793857"/>
            <a:ext cx="0" cy="193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 title="Nodo03"/>
          <p:cNvSpPr/>
          <p:nvPr/>
        </p:nvSpPr>
        <p:spPr>
          <a:xfrm>
            <a:off x="3333813" y="4362872"/>
            <a:ext cx="1790423" cy="924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escribe la coma en el producto, desde la derecha, separando tantas cifras decimales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cifras decimales sumen los dos factores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primer nivel" title="Nodo01"/>
          <p:cNvSpPr/>
          <p:nvPr/>
        </p:nvSpPr>
        <p:spPr>
          <a:xfrm>
            <a:off x="6671030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egundo nivel" title="Nodo02"/>
          <p:cNvSpPr/>
          <p:nvPr/>
        </p:nvSpPr>
        <p:spPr>
          <a:xfrm>
            <a:off x="5395804" y="3189791"/>
            <a:ext cx="1252967" cy="749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decimal y divisor número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Conector recto 199"/>
          <p:cNvCxnSpPr>
            <a:stCxn id="202" idx="0"/>
            <a:endCxn id="198" idx="2"/>
          </p:cNvCxnSpPr>
          <p:nvPr/>
        </p:nvCxnSpPr>
        <p:spPr>
          <a:xfrm flipV="1">
            <a:off x="6022287" y="3939452"/>
            <a:ext cx="1" cy="398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 descr="Nodo de tercer nivel" title="Nodo03"/>
          <p:cNvSpPr/>
          <p:nvPr/>
        </p:nvSpPr>
        <p:spPr>
          <a:xfrm>
            <a:off x="5399780" y="433799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división se hace como si se tratara de números naturales,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colocando en el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bajar la primera cifra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primer nivel" title="Nodo01"/>
          <p:cNvSpPr/>
          <p:nvPr/>
        </p:nvSpPr>
        <p:spPr>
          <a:xfrm>
            <a:off x="10874516" y="21178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 combinadas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gundo nivel" title="Nodo02"/>
          <p:cNvSpPr/>
          <p:nvPr/>
        </p:nvSpPr>
        <p:spPr>
          <a:xfrm>
            <a:off x="10598197" y="3146007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solucionan teniendo en cuenta la jerarquía de las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recto 211"/>
          <p:cNvCxnSpPr>
            <a:stCxn id="211" idx="0"/>
            <a:endCxn id="210" idx="2"/>
          </p:cNvCxnSpPr>
          <p:nvPr/>
        </p:nvCxnSpPr>
        <p:spPr>
          <a:xfrm flipV="1">
            <a:off x="11562093" y="2557671"/>
            <a:ext cx="0" cy="588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 descr="Conector entre nodos" title="conector"/>
          <p:cNvSpPr txBox="1"/>
          <p:nvPr/>
        </p:nvSpPr>
        <p:spPr>
          <a:xfrm>
            <a:off x="1699977" y="5144371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finalmente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recto 52"/>
          <p:cNvCxnSpPr>
            <a:stCxn id="169" idx="0"/>
            <a:endCxn id="51" idx="2"/>
          </p:cNvCxnSpPr>
          <p:nvPr/>
        </p:nvCxnSpPr>
        <p:spPr>
          <a:xfrm flipH="1" flipV="1">
            <a:off x="2087286" y="5375203"/>
            <a:ext cx="1" cy="1329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 descr="Nodo de tercer nivel" title="Nodo03"/>
          <p:cNvSpPr/>
          <p:nvPr/>
        </p:nvSpPr>
        <p:spPr>
          <a:xfrm>
            <a:off x="10955076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2</a:t>
            </a:r>
            <a:r>
              <a:rPr lang="es-ES_tradnl" sz="900" dirty="0"/>
              <a:t>. </a:t>
            </a:r>
            <a:r>
              <a:rPr lang="es-ES_tradnl" sz="900" dirty="0" smtClean="0"/>
              <a:t>calcular </a:t>
            </a:r>
            <a:r>
              <a:rPr lang="es-ES_tradnl" sz="900" dirty="0"/>
              <a:t>productos y </a:t>
            </a:r>
            <a:r>
              <a:rPr lang="es-ES_tradnl" sz="900" dirty="0" smtClean="0"/>
              <a:t>cocientes</a:t>
            </a:r>
            <a:endParaRPr lang="es-CO" sz="900" dirty="0"/>
          </a:p>
        </p:txBody>
      </p:sp>
      <p:sp>
        <p:nvSpPr>
          <p:cNvPr id="58" name="Rectángulo 57" descr="Nodo de tercer nivel" title="Nodo03"/>
          <p:cNvSpPr/>
          <p:nvPr/>
        </p:nvSpPr>
        <p:spPr>
          <a:xfrm>
            <a:off x="12298710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3</a:t>
            </a:r>
            <a:r>
              <a:rPr lang="es-ES_tradnl" sz="900" dirty="0"/>
              <a:t>. </a:t>
            </a:r>
            <a:r>
              <a:rPr lang="es-ES_tradnl" sz="900" dirty="0" smtClean="0"/>
              <a:t>efectuar </a:t>
            </a:r>
            <a:r>
              <a:rPr lang="es-ES_tradnl" sz="900" dirty="0"/>
              <a:t>adiciones y </a:t>
            </a:r>
            <a:r>
              <a:rPr lang="es-ES_tradnl" sz="900" dirty="0" smtClean="0"/>
              <a:t>sustracciones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angular 61"/>
          <p:cNvCxnSpPr>
            <a:stCxn id="211" idx="2"/>
            <a:endCxn id="58" idx="0"/>
          </p:cNvCxnSpPr>
          <p:nvPr/>
        </p:nvCxnSpPr>
        <p:spPr>
          <a:xfrm rot="16200000" flipH="1">
            <a:off x="11942030" y="3364052"/>
            <a:ext cx="584719" cy="1344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211" idx="2"/>
            <a:endCxn id="57" idx="0"/>
          </p:cNvCxnSpPr>
          <p:nvPr/>
        </p:nvCxnSpPr>
        <p:spPr>
          <a:xfrm rot="16200000" flipH="1">
            <a:off x="11270213" y="4035869"/>
            <a:ext cx="584719" cy="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 title="Nodo04"/>
          <p:cNvSpPr/>
          <p:nvPr/>
        </p:nvSpPr>
        <p:spPr>
          <a:xfrm>
            <a:off x="1390465" y="6992584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Conector recto 74"/>
          <p:cNvCxnSpPr>
            <a:stCxn id="79" idx="0"/>
            <a:endCxn id="169" idx="2"/>
          </p:cNvCxnSpPr>
          <p:nvPr/>
        </p:nvCxnSpPr>
        <p:spPr>
          <a:xfrm flipV="1">
            <a:off x="2087286" y="6348712"/>
            <a:ext cx="1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 descr="Conector entre nodos" title="conector"/>
          <p:cNvSpPr txBox="1"/>
          <p:nvPr/>
        </p:nvSpPr>
        <p:spPr>
          <a:xfrm>
            <a:off x="1699977" y="2786719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ector angular 65"/>
          <p:cNvCxnSpPr>
            <a:stCxn id="64" idx="2"/>
            <a:endCxn id="612" idx="0"/>
          </p:cNvCxnSpPr>
          <p:nvPr/>
        </p:nvCxnSpPr>
        <p:spPr>
          <a:xfrm rot="16200000" flipH="1">
            <a:off x="1998124" y="3106712"/>
            <a:ext cx="1783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 descr="Conector entre nodos" title="conector"/>
          <p:cNvSpPr txBox="1"/>
          <p:nvPr/>
        </p:nvSpPr>
        <p:spPr>
          <a:xfrm>
            <a:off x="1699977" y="655523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/>
          <p:cNvCxnSpPr>
            <a:stCxn id="74" idx="0"/>
            <a:endCxn id="79" idx="2"/>
          </p:cNvCxnSpPr>
          <p:nvPr/>
        </p:nvCxnSpPr>
        <p:spPr>
          <a:xfrm flipV="1">
            <a:off x="2087286" y="6786064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 descr="Conector entre nodos" title="conector"/>
          <p:cNvSpPr txBox="1"/>
          <p:nvPr/>
        </p:nvSpPr>
        <p:spPr>
          <a:xfrm>
            <a:off x="3841715" y="398766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onector recto 92"/>
          <p:cNvCxnSpPr>
            <a:stCxn id="642" idx="0"/>
            <a:endCxn id="91" idx="2"/>
          </p:cNvCxnSpPr>
          <p:nvPr/>
        </p:nvCxnSpPr>
        <p:spPr>
          <a:xfrm flipH="1" flipV="1">
            <a:off x="4229024" y="4218494"/>
            <a:ext cx="1" cy="144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 descr="Nodo de cuarto nivel&#10;" title="Nodo04"/>
          <p:cNvSpPr/>
          <p:nvPr/>
        </p:nvSpPr>
        <p:spPr>
          <a:xfrm>
            <a:off x="3532203" y="6011180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producto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uadroTexto 98" descr="Conector entre nodos" title="conector"/>
          <p:cNvSpPr txBox="1"/>
          <p:nvPr/>
        </p:nvSpPr>
        <p:spPr>
          <a:xfrm>
            <a:off x="3841715" y="5573828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recto 99"/>
          <p:cNvCxnSpPr>
            <a:stCxn id="98" idx="0"/>
            <a:endCxn id="99" idx="2"/>
          </p:cNvCxnSpPr>
          <p:nvPr/>
        </p:nvCxnSpPr>
        <p:spPr>
          <a:xfrm flipV="1">
            <a:off x="4229024" y="5804660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99" idx="0"/>
            <a:endCxn id="642" idx="2"/>
          </p:cNvCxnSpPr>
          <p:nvPr/>
        </p:nvCxnSpPr>
        <p:spPr>
          <a:xfrm flipV="1">
            <a:off x="4229024" y="5287742"/>
            <a:ext cx="1" cy="286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142" idx="2"/>
            <a:endCxn id="198" idx="0"/>
          </p:cNvCxnSpPr>
          <p:nvPr/>
        </p:nvCxnSpPr>
        <p:spPr>
          <a:xfrm rot="5400000">
            <a:off x="6558285" y="2386943"/>
            <a:ext cx="266852" cy="1338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 descr="Nodo de segundo nivel" title="Nodo02"/>
          <p:cNvSpPr/>
          <p:nvPr/>
        </p:nvSpPr>
        <p:spPr>
          <a:xfrm>
            <a:off x="6732370" y="3189792"/>
            <a:ext cx="1252967" cy="749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natural y divisor número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ángulo 117" descr="Nodo de segundo nivel" title="Nodo02"/>
          <p:cNvSpPr/>
          <p:nvPr/>
        </p:nvSpPr>
        <p:spPr>
          <a:xfrm>
            <a:off x="8069464" y="3189792"/>
            <a:ext cx="1252967" cy="749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 </a:t>
            </a:r>
            <a:r>
              <a:rPr lang="es-CO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divisor números decimales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angular 118"/>
          <p:cNvCxnSpPr>
            <a:stCxn id="142" idx="2"/>
            <a:endCxn id="117" idx="0"/>
          </p:cNvCxnSpPr>
          <p:nvPr/>
        </p:nvCxnSpPr>
        <p:spPr>
          <a:xfrm rot="5400000">
            <a:off x="7226568" y="3055226"/>
            <a:ext cx="266853" cy="22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142" idx="2"/>
            <a:endCxn id="118" idx="0"/>
          </p:cNvCxnSpPr>
          <p:nvPr/>
        </p:nvCxnSpPr>
        <p:spPr>
          <a:xfrm rot="16200000" flipH="1">
            <a:off x="7895114" y="2388957"/>
            <a:ext cx="266853" cy="13348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6911133" y="2692107"/>
            <a:ext cx="9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uando 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>
            <a:stCxn id="142" idx="0"/>
            <a:endCxn id="197" idx="2"/>
          </p:cNvCxnSpPr>
          <p:nvPr/>
        </p:nvCxnSpPr>
        <p:spPr>
          <a:xfrm flipH="1" flipV="1">
            <a:off x="7358607" y="2557671"/>
            <a:ext cx="2526" cy="134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152" idx="0"/>
            <a:endCxn id="117" idx="2"/>
          </p:cNvCxnSpPr>
          <p:nvPr/>
        </p:nvCxnSpPr>
        <p:spPr>
          <a:xfrm flipV="1">
            <a:off x="7358853" y="3939452"/>
            <a:ext cx="1" cy="423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tercer nivel" title="Nodo03"/>
          <p:cNvSpPr/>
          <p:nvPr/>
        </p:nvSpPr>
        <p:spPr>
          <a:xfrm>
            <a:off x="6736346" y="436253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suprime la coma del divisor y se añade a la derecha del dividendo tantos ceros como cifras decimales tenía el 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recto 154"/>
          <p:cNvCxnSpPr>
            <a:stCxn id="157" idx="0"/>
            <a:endCxn id="118" idx="2"/>
          </p:cNvCxnSpPr>
          <p:nvPr/>
        </p:nvCxnSpPr>
        <p:spPr>
          <a:xfrm flipV="1">
            <a:off x="8695947" y="3939452"/>
            <a:ext cx="1" cy="398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8073440" y="4337992"/>
            <a:ext cx="1245014" cy="117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suprime la coma del divisor y se desplaza la coma del dividendo tantos lugares a la derecha como cifras decimales tenía el divisor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cuarto nivel&#10;" title="Nodo04"/>
          <p:cNvSpPr/>
          <p:nvPr/>
        </p:nvSpPr>
        <p:spPr>
          <a:xfrm>
            <a:off x="7999126" y="6105719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hace la división con dividendo natural y divisor 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>
            <a:stCxn id="165" idx="0"/>
            <a:endCxn id="157" idx="2"/>
          </p:cNvCxnSpPr>
          <p:nvPr/>
        </p:nvCxnSpPr>
        <p:spPr>
          <a:xfrm flipV="1">
            <a:off x="8695947" y="5508192"/>
            <a:ext cx="0" cy="91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 descr="Conector entre nodos" title="conector"/>
          <p:cNvSpPr txBox="1"/>
          <p:nvPr/>
        </p:nvSpPr>
        <p:spPr>
          <a:xfrm>
            <a:off x="8308638" y="5600077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recto 165"/>
          <p:cNvCxnSpPr>
            <a:stCxn id="158" idx="0"/>
            <a:endCxn id="165" idx="2"/>
          </p:cNvCxnSpPr>
          <p:nvPr/>
        </p:nvCxnSpPr>
        <p:spPr>
          <a:xfrm flipV="1">
            <a:off x="8695947" y="5830909"/>
            <a:ext cx="0" cy="274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 descr="Nodo de cuarto nivel&#10;" title="Nodo04"/>
          <p:cNvSpPr/>
          <p:nvPr/>
        </p:nvSpPr>
        <p:spPr>
          <a:xfrm>
            <a:off x="6911133" y="6095824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6971544" y="5658472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recto 172"/>
          <p:cNvCxnSpPr>
            <a:stCxn id="171" idx="0"/>
            <a:endCxn id="172" idx="2"/>
          </p:cNvCxnSpPr>
          <p:nvPr/>
        </p:nvCxnSpPr>
        <p:spPr>
          <a:xfrm flipV="1">
            <a:off x="7358853" y="5889304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172" idx="0"/>
            <a:endCxn id="152" idx="2"/>
          </p:cNvCxnSpPr>
          <p:nvPr/>
        </p:nvCxnSpPr>
        <p:spPr>
          <a:xfrm flipV="1">
            <a:off x="7358853" y="5532732"/>
            <a:ext cx="0" cy="12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 descr="Nodo de cuarto nivel&#10;" title="Nodo04"/>
          <p:cNvSpPr/>
          <p:nvPr/>
        </p:nvSpPr>
        <p:spPr>
          <a:xfrm>
            <a:off x="5575019" y="6105719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5635430" y="5668367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recto 179"/>
          <p:cNvCxnSpPr>
            <a:stCxn id="178" idx="0"/>
            <a:endCxn id="179" idx="2"/>
          </p:cNvCxnSpPr>
          <p:nvPr/>
        </p:nvCxnSpPr>
        <p:spPr>
          <a:xfrm flipV="1">
            <a:off x="6022739" y="5899199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>
            <a:stCxn id="179" idx="0"/>
            <a:endCxn id="202" idx="2"/>
          </p:cNvCxnSpPr>
          <p:nvPr/>
        </p:nvCxnSpPr>
        <p:spPr>
          <a:xfrm flipH="1" flipV="1">
            <a:off x="6022287" y="5508192"/>
            <a:ext cx="452" cy="160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9611442" y="4328708"/>
            <a:ext cx="1215949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1. </a:t>
            </a:r>
            <a:r>
              <a:rPr lang="es-ES_tradnl" sz="900" dirty="0" smtClean="0"/>
              <a:t>desarrollar </a:t>
            </a:r>
            <a:r>
              <a:rPr lang="es-ES_tradnl" sz="900" dirty="0"/>
              <a:t>las operaciones entre paréntesis, corchetes y </a:t>
            </a:r>
            <a:r>
              <a:rPr lang="es-ES_tradnl" sz="900" dirty="0" smtClean="0"/>
              <a:t>llaves</a:t>
            </a:r>
            <a:endParaRPr lang="es-CO" sz="900" dirty="0"/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9771696" y="5609678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9832107" y="51723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Conector recto 204"/>
          <p:cNvCxnSpPr>
            <a:stCxn id="203" idx="0"/>
            <a:endCxn id="204" idx="2"/>
          </p:cNvCxnSpPr>
          <p:nvPr/>
        </p:nvCxnSpPr>
        <p:spPr>
          <a:xfrm flipV="1">
            <a:off x="10219416" y="5403158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>
            <a:stCxn id="204" idx="0"/>
            <a:endCxn id="188" idx="2"/>
          </p:cNvCxnSpPr>
          <p:nvPr/>
        </p:nvCxnSpPr>
        <p:spPr>
          <a:xfrm flipV="1">
            <a:off x="10219416" y="4976708"/>
            <a:ext cx="1" cy="195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 descr="Nodo de cuarto nivel&#10;" title="Nodo04"/>
          <p:cNvSpPr/>
          <p:nvPr/>
        </p:nvSpPr>
        <p:spPr>
          <a:xfrm>
            <a:off x="11115330" y="5617278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CuadroTexto 207" descr="Conector entre nodos" title="conector"/>
          <p:cNvSpPr txBox="1"/>
          <p:nvPr/>
        </p:nvSpPr>
        <p:spPr>
          <a:xfrm>
            <a:off x="11175741" y="51799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Conector recto 208"/>
          <p:cNvCxnSpPr>
            <a:stCxn id="207" idx="0"/>
            <a:endCxn id="208" idx="2"/>
          </p:cNvCxnSpPr>
          <p:nvPr/>
        </p:nvCxnSpPr>
        <p:spPr>
          <a:xfrm flipV="1">
            <a:off x="11563050" y="5410758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208" idx="0"/>
            <a:endCxn id="57" idx="2"/>
          </p:cNvCxnSpPr>
          <p:nvPr/>
        </p:nvCxnSpPr>
        <p:spPr>
          <a:xfrm flipV="1">
            <a:off x="11563050" y="4976708"/>
            <a:ext cx="1" cy="20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cuarto nivel&#10;" title="Nodo04"/>
          <p:cNvSpPr/>
          <p:nvPr/>
        </p:nvSpPr>
        <p:spPr>
          <a:xfrm>
            <a:off x="12458964" y="5617278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resultado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12519375" y="51799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6" name="Conector recto 215"/>
          <p:cNvCxnSpPr>
            <a:stCxn id="214" idx="0"/>
            <a:endCxn id="215" idx="2"/>
          </p:cNvCxnSpPr>
          <p:nvPr/>
        </p:nvCxnSpPr>
        <p:spPr>
          <a:xfrm flipV="1">
            <a:off x="12906684" y="5410758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215" idx="0"/>
            <a:endCxn id="58" idx="2"/>
          </p:cNvCxnSpPr>
          <p:nvPr/>
        </p:nvCxnSpPr>
        <p:spPr>
          <a:xfrm flipV="1">
            <a:off x="12906684" y="4976708"/>
            <a:ext cx="1" cy="20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211" idx="2"/>
            <a:endCxn id="188" idx="0"/>
          </p:cNvCxnSpPr>
          <p:nvPr/>
        </p:nvCxnSpPr>
        <p:spPr>
          <a:xfrm rot="5400000">
            <a:off x="10598396" y="3365010"/>
            <a:ext cx="584719" cy="1342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cuarto nivel&#10;" title="Nodo04"/>
          <p:cNvSpPr/>
          <p:nvPr/>
        </p:nvSpPr>
        <p:spPr>
          <a:xfrm>
            <a:off x="8248227" y="7269798"/>
            <a:ext cx="895440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aproximar el cociente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8308638" y="683244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recto 222"/>
          <p:cNvCxnSpPr>
            <a:stCxn id="221" idx="0"/>
            <a:endCxn id="222" idx="2"/>
          </p:cNvCxnSpPr>
          <p:nvPr/>
        </p:nvCxnSpPr>
        <p:spPr>
          <a:xfrm flipV="1">
            <a:off x="8695947" y="7063278"/>
            <a:ext cx="0" cy="20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>
            <a:stCxn id="222" idx="0"/>
            <a:endCxn id="158" idx="2"/>
          </p:cNvCxnSpPr>
          <p:nvPr/>
        </p:nvCxnSpPr>
        <p:spPr>
          <a:xfrm flipV="1">
            <a:off x="8695947" y="6649771"/>
            <a:ext cx="0" cy="182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244</Words>
  <Application>Microsoft Office PowerPoint</Application>
  <PresentationFormat>Personalizado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79</cp:revision>
  <cp:lastPrinted>2015-06-25T22:36:16Z</cp:lastPrinted>
  <dcterms:created xsi:type="dcterms:W3CDTF">2015-05-14T14:12:36Z</dcterms:created>
  <dcterms:modified xsi:type="dcterms:W3CDTF">2016-01-11T03:56:40Z</dcterms:modified>
</cp:coreProperties>
</file>