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estadística y la combinatoria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endCxn id="333" idx="0"/>
          </p:cNvCxnSpPr>
          <p:nvPr/>
        </p:nvCxnSpPr>
        <p:spPr>
          <a:xfrm rot="10800000" flipV="1">
            <a:off x="2074488" y="538998"/>
            <a:ext cx="2677111" cy="1974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638002" y="2219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/>
          <p:nvPr/>
        </p:nvCxnSpPr>
        <p:spPr>
          <a:xfrm rot="5400000">
            <a:off x="1045614" y="2514100"/>
            <a:ext cx="209107" cy="12700"/>
          </a:xfrm>
          <a:prstGeom prst="bentConnector3">
            <a:avLst>
              <a:gd name="adj1" fmla="val 95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216505" y="339943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1081608" y="3022841"/>
            <a:ext cx="143025" cy="876"/>
          </a:xfrm>
          <a:prstGeom prst="bentConnector3">
            <a:avLst>
              <a:gd name="adj1" fmla="val 1742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222514" y="3956571"/>
            <a:ext cx="787183" cy="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95870" y="4955147"/>
            <a:ext cx="679222" cy="265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66380" y="454094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/>
          <p:nvPr/>
        </p:nvCxnSpPr>
        <p:spPr>
          <a:xfrm rot="5400000">
            <a:off x="445737" y="4393971"/>
            <a:ext cx="393132" cy="713"/>
          </a:xfrm>
          <a:prstGeom prst="bentConnector3">
            <a:avLst>
              <a:gd name="adj1" fmla="val 52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/>
          <p:nvPr/>
        </p:nvCxnSpPr>
        <p:spPr>
          <a:xfrm rot="5400000">
            <a:off x="344006" y="4664207"/>
            <a:ext cx="214613" cy="346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190670" y="2222428"/>
            <a:ext cx="1217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realiza mediante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3" idx="0"/>
          </p:cNvCxnSpPr>
          <p:nvPr/>
        </p:nvCxnSpPr>
        <p:spPr>
          <a:xfrm rot="16200000" flipH="1">
            <a:off x="6308152" y="-1125420"/>
            <a:ext cx="225320" cy="33384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551370" y="1220934"/>
            <a:ext cx="998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7003007" y="1704794"/>
            <a:ext cx="1958656" cy="982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posibles </a:t>
            </a:r>
            <a:r>
              <a:rPr lang="es-CO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ordenaciones que se pueden hacer con determinado número de elementos que forman un grupo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/>
          <p:nvPr/>
        </p:nvCxnSpPr>
        <p:spPr>
          <a:xfrm rot="5400000">
            <a:off x="7938294" y="1580245"/>
            <a:ext cx="230160" cy="12700"/>
          </a:xfrm>
          <a:prstGeom prst="bentConnector3">
            <a:avLst>
              <a:gd name="adj1" fmla="val 98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607259" y="3416036"/>
            <a:ext cx="830843" cy="3797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de árbol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418997" y="2913338"/>
            <a:ext cx="1210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8" name="Conector angular 347"/>
          <p:cNvCxnSpPr>
            <a:endCxn id="346" idx="0"/>
          </p:cNvCxnSpPr>
          <p:nvPr/>
        </p:nvCxnSpPr>
        <p:spPr>
          <a:xfrm rot="5400000">
            <a:off x="7914067" y="2803317"/>
            <a:ext cx="22004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5400000">
            <a:off x="7887451" y="3279401"/>
            <a:ext cx="271866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 descr="Nodo de tercer nivel" title="Nodo03"/>
          <p:cNvSpPr/>
          <p:nvPr/>
        </p:nvSpPr>
        <p:spPr>
          <a:xfrm>
            <a:off x="1107225" y="3956571"/>
            <a:ext cx="843417" cy="235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cuarto nivel&#10;" title="Nodo04"/>
          <p:cNvSpPr/>
          <p:nvPr/>
        </p:nvSpPr>
        <p:spPr>
          <a:xfrm>
            <a:off x="857842" y="4956544"/>
            <a:ext cx="716230" cy="257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774605" y="340219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tercer nivel" title="Nodo03"/>
          <p:cNvSpPr/>
          <p:nvPr/>
        </p:nvSpPr>
        <p:spPr>
          <a:xfrm>
            <a:off x="2088117" y="3964561"/>
            <a:ext cx="818416" cy="34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 o diagramas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16200000" flipV="1">
            <a:off x="695232" y="4666917"/>
            <a:ext cx="214612" cy="346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 descr="Conector entre nodos" title="conector"/>
          <p:cNvSpPr txBox="1"/>
          <p:nvPr/>
        </p:nvSpPr>
        <p:spPr>
          <a:xfrm>
            <a:off x="1809956" y="471518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realizar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ángulo 177" descr="Nodo de cuarto nivel&#10;" title="Nodo04"/>
          <p:cNvSpPr/>
          <p:nvPr/>
        </p:nvSpPr>
        <p:spPr>
          <a:xfrm>
            <a:off x="2192443" y="5494817"/>
            <a:ext cx="1068127" cy="970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el análisis 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bidimensional del comportamiento de dos variables interrelacionadas entre sí</a:t>
            </a:r>
          </a:p>
        </p:txBody>
      </p:sp>
      <p:sp>
        <p:nvSpPr>
          <p:cNvPr id="179" name="Rectángulo 178" descr="Nodo de cuarto nivel&#10;" title="Nodo04"/>
          <p:cNvSpPr/>
          <p:nvPr/>
        </p:nvSpPr>
        <p:spPr>
          <a:xfrm>
            <a:off x="1038985" y="5491748"/>
            <a:ext cx="1021495" cy="961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el análisis 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unidimensional del comportamiento de una variable </a:t>
            </a:r>
          </a:p>
        </p:txBody>
      </p:sp>
      <p:cxnSp>
        <p:nvCxnSpPr>
          <p:cNvPr id="180" name="Conector angular 179"/>
          <p:cNvCxnSpPr/>
          <p:nvPr/>
        </p:nvCxnSpPr>
        <p:spPr>
          <a:xfrm rot="5400000">
            <a:off x="3648546" y="5251843"/>
            <a:ext cx="346103" cy="713"/>
          </a:xfrm>
          <a:prstGeom prst="bentConnector3">
            <a:avLst>
              <a:gd name="adj1" fmla="val 117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2226830" y="4504423"/>
            <a:ext cx="393132" cy="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10800000" flipV="1">
            <a:off x="1579571" y="5330690"/>
            <a:ext cx="841844" cy="1728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16200000" flipV="1">
            <a:off x="2307348" y="5046834"/>
            <a:ext cx="535089" cy="347168"/>
          </a:xfrm>
          <a:prstGeom prst="bentConnector3">
            <a:avLst>
              <a:gd name="adj1" fmla="val 29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CuadroTexto 296" descr="Conector entre nodos" title="conector"/>
          <p:cNvSpPr txBox="1"/>
          <p:nvPr/>
        </p:nvSpPr>
        <p:spPr>
          <a:xfrm>
            <a:off x="3167845" y="3426633"/>
            <a:ext cx="1217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ángulo 297" descr="Nodo de tercer nivel" title="Nodo03"/>
          <p:cNvSpPr/>
          <p:nvPr/>
        </p:nvSpPr>
        <p:spPr>
          <a:xfrm>
            <a:off x="3260570" y="3916057"/>
            <a:ext cx="1039207" cy="676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método que se sigue para seleccionar las muestras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3232729" y="485148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CuadroTexto 301" descr="Conector entre nodos" title="conector"/>
          <p:cNvSpPr txBox="1"/>
          <p:nvPr/>
        </p:nvSpPr>
        <p:spPr>
          <a:xfrm>
            <a:off x="5049467" y="2190871"/>
            <a:ext cx="78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requiere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CuadroTexto 304" descr="Conector entre nodos" title="conector"/>
          <p:cNvSpPr txBox="1"/>
          <p:nvPr/>
        </p:nvSpPr>
        <p:spPr>
          <a:xfrm>
            <a:off x="4895651" y="3404351"/>
            <a:ext cx="1217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Rectángulo 305" descr="Nodo de tercer nivel" title="Nodo03"/>
          <p:cNvSpPr/>
          <p:nvPr/>
        </p:nvSpPr>
        <p:spPr>
          <a:xfrm>
            <a:off x="4442498" y="3917993"/>
            <a:ext cx="898330" cy="47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las medidas de tendencia central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ángulo 314" descr="Nodo de tercer nivel" title="Nodo03"/>
          <p:cNvSpPr/>
          <p:nvPr/>
        </p:nvSpPr>
        <p:spPr>
          <a:xfrm>
            <a:off x="5424356" y="3926155"/>
            <a:ext cx="957035" cy="47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las medidas de dispersión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ángulo 315" descr="Nodo de cuarto nivel&#10;" title="Nodo04"/>
          <p:cNvSpPr/>
          <p:nvPr/>
        </p:nvSpPr>
        <p:spPr>
          <a:xfrm>
            <a:off x="3383340" y="5490121"/>
            <a:ext cx="1324843" cy="107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muestreo simple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muestreo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sistemático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muestreo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estratificado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muestreo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conglomerado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7" name="Rectángulo 316" descr="Nodo de tercer nivel" title="Nodo03"/>
          <p:cNvSpPr/>
          <p:nvPr/>
        </p:nvSpPr>
        <p:spPr>
          <a:xfrm>
            <a:off x="6476436" y="3926155"/>
            <a:ext cx="893473" cy="47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las medidas de posición no central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5645342" y="4453768"/>
            <a:ext cx="566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cuarto nivel&#10;" title="Nodo04"/>
          <p:cNvSpPr/>
          <p:nvPr/>
        </p:nvSpPr>
        <p:spPr>
          <a:xfrm>
            <a:off x="4320727" y="4817105"/>
            <a:ext cx="1070901" cy="438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edia 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aritmética, mediana y moda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4460399" y="4475218"/>
            <a:ext cx="741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CuadroTexto 320" descr="Conector entre nodos" title="conector"/>
          <p:cNvSpPr txBox="1"/>
          <p:nvPr/>
        </p:nvSpPr>
        <p:spPr>
          <a:xfrm>
            <a:off x="6640410" y="4490853"/>
            <a:ext cx="635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cuarto nivel&#10;" title="Nodo04"/>
          <p:cNvSpPr/>
          <p:nvPr/>
        </p:nvSpPr>
        <p:spPr>
          <a:xfrm>
            <a:off x="5340828" y="5358677"/>
            <a:ext cx="1126943" cy="744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rango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, desviación media, varianza y desviación estándar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3" name="Rectángulo 322" descr="Nodo de cuarto nivel&#10;" title="Nodo04"/>
          <p:cNvSpPr/>
          <p:nvPr/>
        </p:nvSpPr>
        <p:spPr>
          <a:xfrm>
            <a:off x="6618844" y="4839172"/>
            <a:ext cx="751065" cy="63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cuartiles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, quintiles, </a:t>
            </a:r>
            <a:r>
              <a:rPr lang="es-ES" sz="900" dirty="0" err="1">
                <a:solidFill>
                  <a:schemeClr val="tx1"/>
                </a:solidFill>
                <a:latin typeface="Arial"/>
                <a:cs typeface="Arial"/>
              </a:rPr>
              <a:t>deciles</a:t>
            </a: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 y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percentiles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3" name="Rectángulo 332" descr="Nodo de primer nivel" title="Nodo01"/>
          <p:cNvSpPr/>
          <p:nvPr/>
        </p:nvSpPr>
        <p:spPr>
          <a:xfrm>
            <a:off x="1199218" y="736450"/>
            <a:ext cx="1750537" cy="400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estadística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primer nivel" title="Nodo01"/>
          <p:cNvSpPr/>
          <p:nvPr/>
        </p:nvSpPr>
        <p:spPr>
          <a:xfrm>
            <a:off x="7264703" y="656456"/>
            <a:ext cx="1650649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combinatoria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CuadroTexto 367" descr="Conector entre nodos" title="conector"/>
          <p:cNvSpPr txBox="1"/>
          <p:nvPr/>
        </p:nvSpPr>
        <p:spPr>
          <a:xfrm>
            <a:off x="1422380" y="1240617"/>
            <a:ext cx="143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estudio involucra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ángulo 368" descr="Nodo de segundo nivel" title="Nodo02"/>
          <p:cNvSpPr/>
          <p:nvPr/>
        </p:nvSpPr>
        <p:spPr>
          <a:xfrm>
            <a:off x="531250" y="1708976"/>
            <a:ext cx="1356091" cy="3852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organización de la información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ángulo 369" descr="Nodo de tercer nivel" title="Nodo03"/>
          <p:cNvSpPr/>
          <p:nvPr/>
        </p:nvSpPr>
        <p:spPr>
          <a:xfrm>
            <a:off x="742131" y="2614253"/>
            <a:ext cx="81841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variables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ángulo 370" descr="Nodo de segundo nivel" title="Nodo02"/>
          <p:cNvSpPr/>
          <p:nvPr/>
        </p:nvSpPr>
        <p:spPr>
          <a:xfrm>
            <a:off x="3154233" y="1704794"/>
            <a:ext cx="1240995" cy="394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selección de la información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ectángulo 371" descr="Nodo de tercer nivel" title="Nodo03"/>
          <p:cNvSpPr/>
          <p:nvPr/>
        </p:nvSpPr>
        <p:spPr>
          <a:xfrm>
            <a:off x="3349403" y="2597505"/>
            <a:ext cx="925758" cy="3172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muestreos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ángulo 372" descr="Nodo de segundo nivel" title="Nodo02"/>
          <p:cNvSpPr/>
          <p:nvPr/>
        </p:nvSpPr>
        <p:spPr>
          <a:xfrm>
            <a:off x="4885149" y="1704794"/>
            <a:ext cx="1205372" cy="3451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interpretación de la información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Rectángulo 373" descr="Nodo de tercer nivel" title="Nodo03"/>
          <p:cNvSpPr/>
          <p:nvPr/>
        </p:nvSpPr>
        <p:spPr>
          <a:xfrm>
            <a:off x="5098555" y="2530418"/>
            <a:ext cx="811845" cy="3966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medidas estadísticas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6" name="Conector angular 375"/>
          <p:cNvCxnSpPr/>
          <p:nvPr/>
        </p:nvCxnSpPr>
        <p:spPr>
          <a:xfrm rot="16200000" flipH="1">
            <a:off x="2002533" y="121771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 rot="16200000" flipH="1">
            <a:off x="1994576" y="1500453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10800000" flipV="1">
            <a:off x="1164302" y="1569907"/>
            <a:ext cx="2663727" cy="124946"/>
          </a:xfrm>
          <a:prstGeom prst="bentConnector3">
            <a:avLst>
              <a:gd name="adj1" fmla="val 100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/>
          <p:nvPr/>
        </p:nvCxnSpPr>
        <p:spPr>
          <a:xfrm rot="16200000" flipH="1" flipV="1">
            <a:off x="4661657" y="855967"/>
            <a:ext cx="213" cy="1667472"/>
          </a:xfrm>
          <a:prstGeom prst="bentConnector3">
            <a:avLst>
              <a:gd name="adj1" fmla="val -568187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/>
          <p:nvPr/>
        </p:nvCxnSpPr>
        <p:spPr>
          <a:xfrm rot="5400000">
            <a:off x="1085444" y="2174157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angular 380"/>
          <p:cNvCxnSpPr/>
          <p:nvPr/>
        </p:nvCxnSpPr>
        <p:spPr>
          <a:xfrm rot="10800000">
            <a:off x="1740079" y="3210173"/>
            <a:ext cx="696075" cy="155548"/>
          </a:xfrm>
          <a:prstGeom prst="bentConnector3">
            <a:avLst>
              <a:gd name="adj1" fmla="val 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angular 381"/>
          <p:cNvCxnSpPr/>
          <p:nvPr/>
        </p:nvCxnSpPr>
        <p:spPr>
          <a:xfrm rot="10800000" flipV="1">
            <a:off x="736547" y="3207123"/>
            <a:ext cx="1073654" cy="201249"/>
          </a:xfrm>
          <a:prstGeom prst="bentConnector3">
            <a:avLst>
              <a:gd name="adj1" fmla="val 995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/>
          <p:nvPr/>
        </p:nvCxnSpPr>
        <p:spPr>
          <a:xfrm rot="5400000">
            <a:off x="2351526" y="3740649"/>
            <a:ext cx="143025" cy="876"/>
          </a:xfrm>
          <a:prstGeom prst="bentConnector3">
            <a:avLst>
              <a:gd name="adj1" fmla="val 2075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/>
          <p:nvPr/>
        </p:nvCxnSpPr>
        <p:spPr>
          <a:xfrm rot="10800000">
            <a:off x="758951" y="3821940"/>
            <a:ext cx="725346" cy="122805"/>
          </a:xfrm>
          <a:prstGeom prst="bentConnector3">
            <a:avLst>
              <a:gd name="adj1" fmla="val -7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10800000" flipV="1">
            <a:off x="437850" y="3821940"/>
            <a:ext cx="356600" cy="118218"/>
          </a:xfrm>
          <a:prstGeom prst="bentConnector3">
            <a:avLst>
              <a:gd name="adj1" fmla="val 961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/>
          <p:nvPr/>
        </p:nvCxnSpPr>
        <p:spPr>
          <a:xfrm rot="5400000">
            <a:off x="681664" y="3747448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angular 389"/>
          <p:cNvCxnSpPr/>
          <p:nvPr/>
        </p:nvCxnSpPr>
        <p:spPr>
          <a:xfrm rot="5400000">
            <a:off x="3750166" y="2171984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angular 390"/>
          <p:cNvCxnSpPr/>
          <p:nvPr/>
        </p:nvCxnSpPr>
        <p:spPr>
          <a:xfrm rot="5400000">
            <a:off x="3717125" y="2496807"/>
            <a:ext cx="209107" cy="12700"/>
          </a:xfrm>
          <a:prstGeom prst="bentConnector3">
            <a:avLst>
              <a:gd name="adj1" fmla="val 957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/>
          <p:nvPr/>
        </p:nvCxnSpPr>
        <p:spPr>
          <a:xfrm rot="5400000">
            <a:off x="3753169" y="2989073"/>
            <a:ext cx="143025" cy="876"/>
          </a:xfrm>
          <a:prstGeom prst="bentConnector3">
            <a:avLst>
              <a:gd name="adj1" fmla="val 3590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5400000">
            <a:off x="3741207" y="3685677"/>
            <a:ext cx="143025" cy="876"/>
          </a:xfrm>
          <a:prstGeom prst="bentConnector3">
            <a:avLst>
              <a:gd name="adj1" fmla="val 2075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/>
          <p:nvPr/>
        </p:nvCxnSpPr>
        <p:spPr>
          <a:xfrm rot="5400000">
            <a:off x="3756954" y="4655503"/>
            <a:ext cx="143025" cy="876"/>
          </a:xfrm>
          <a:prstGeom prst="bentConnector3">
            <a:avLst>
              <a:gd name="adj1" fmla="val 2075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5400000">
            <a:off x="5416761" y="2136052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angular 395"/>
          <p:cNvCxnSpPr/>
          <p:nvPr/>
        </p:nvCxnSpPr>
        <p:spPr>
          <a:xfrm rot="5400000">
            <a:off x="5418176" y="2460499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/>
          <p:nvPr/>
        </p:nvCxnSpPr>
        <p:spPr>
          <a:xfrm rot="5400000">
            <a:off x="4760268" y="4467121"/>
            <a:ext cx="143025" cy="876"/>
          </a:xfrm>
          <a:prstGeom prst="bentConnector3">
            <a:avLst>
              <a:gd name="adj1" fmla="val 68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angular 397"/>
          <p:cNvCxnSpPr/>
          <p:nvPr/>
        </p:nvCxnSpPr>
        <p:spPr>
          <a:xfrm rot="5400000">
            <a:off x="4767872" y="4744235"/>
            <a:ext cx="143025" cy="876"/>
          </a:xfrm>
          <a:prstGeom prst="bentConnector3">
            <a:avLst>
              <a:gd name="adj1" fmla="val 68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/>
          <p:nvPr/>
        </p:nvCxnSpPr>
        <p:spPr>
          <a:xfrm rot="5400000">
            <a:off x="5836194" y="4457241"/>
            <a:ext cx="143025" cy="876"/>
          </a:xfrm>
          <a:prstGeom prst="bentConnector3">
            <a:avLst>
              <a:gd name="adj1" fmla="val 68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399"/>
          <p:cNvCxnSpPr/>
          <p:nvPr/>
        </p:nvCxnSpPr>
        <p:spPr>
          <a:xfrm rot="5400000">
            <a:off x="5831798" y="4722768"/>
            <a:ext cx="143025" cy="876"/>
          </a:xfrm>
          <a:prstGeom prst="bentConnector3">
            <a:avLst>
              <a:gd name="adj1" fmla="val 4923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/>
          <p:nvPr/>
        </p:nvCxnSpPr>
        <p:spPr>
          <a:xfrm rot="5400000">
            <a:off x="6885829" y="4473784"/>
            <a:ext cx="143025" cy="876"/>
          </a:xfrm>
          <a:prstGeom prst="bentConnector3">
            <a:avLst>
              <a:gd name="adj1" fmla="val 68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angular 401"/>
          <p:cNvCxnSpPr/>
          <p:nvPr/>
        </p:nvCxnSpPr>
        <p:spPr>
          <a:xfrm rot="5400000">
            <a:off x="6882435" y="4767221"/>
            <a:ext cx="143025" cy="876"/>
          </a:xfrm>
          <a:prstGeom prst="bentConnector3">
            <a:avLst>
              <a:gd name="adj1" fmla="val 68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/>
          <p:nvPr/>
        </p:nvCxnSpPr>
        <p:spPr>
          <a:xfrm rot="5400000">
            <a:off x="5421817" y="3004990"/>
            <a:ext cx="143025" cy="876"/>
          </a:xfrm>
          <a:prstGeom prst="bentConnector3">
            <a:avLst>
              <a:gd name="adj1" fmla="val 3590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angular 403"/>
          <p:cNvCxnSpPr/>
          <p:nvPr/>
        </p:nvCxnSpPr>
        <p:spPr>
          <a:xfrm rot="5400000">
            <a:off x="5412157" y="3687432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angular 404"/>
          <p:cNvCxnSpPr/>
          <p:nvPr/>
        </p:nvCxnSpPr>
        <p:spPr>
          <a:xfrm rot="10800000">
            <a:off x="4907676" y="3917993"/>
            <a:ext cx="2061847" cy="7438"/>
          </a:xfrm>
          <a:prstGeom prst="bentConnector4">
            <a:avLst>
              <a:gd name="adj1" fmla="val 14"/>
              <a:gd name="adj2" fmla="val 21246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5400000">
            <a:off x="5820878" y="3857459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5400000">
            <a:off x="7975950" y="1193062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ángulo 448" descr="Nodo de tercer nivel" title="Nodo03"/>
          <p:cNvSpPr/>
          <p:nvPr/>
        </p:nvSpPr>
        <p:spPr>
          <a:xfrm>
            <a:off x="7557655" y="4493943"/>
            <a:ext cx="1311806" cy="1009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si los elementos se pueden repetir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el orden es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el orden no es significativo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adroTexto 449" descr="Conector entre nodos" title="conector"/>
          <p:cNvSpPr txBox="1"/>
          <p:nvPr/>
        </p:nvSpPr>
        <p:spPr>
          <a:xfrm>
            <a:off x="7498267" y="408920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tiene en cuenta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Conector angular 450"/>
          <p:cNvCxnSpPr/>
          <p:nvPr/>
        </p:nvCxnSpPr>
        <p:spPr>
          <a:xfrm rot="5400000">
            <a:off x="7949139" y="4418903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angular 451"/>
          <p:cNvCxnSpPr/>
          <p:nvPr/>
        </p:nvCxnSpPr>
        <p:spPr>
          <a:xfrm rot="5400000">
            <a:off x="7949140" y="3870542"/>
            <a:ext cx="143025" cy="876"/>
          </a:xfrm>
          <a:prstGeom prst="bentConnector3">
            <a:avLst>
              <a:gd name="adj1" fmla="val 2075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CuadroTexto 452" descr="Conector entre nodos" title="conector"/>
          <p:cNvSpPr txBox="1"/>
          <p:nvPr/>
        </p:nvSpPr>
        <p:spPr>
          <a:xfrm>
            <a:off x="7521180" y="5650016"/>
            <a:ext cx="1026849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Rectángulo 453" descr="Nodo de cuarto nivel&#10;" title="Nodo04"/>
          <p:cNvSpPr/>
          <p:nvPr/>
        </p:nvSpPr>
        <p:spPr>
          <a:xfrm>
            <a:off x="7288569" y="6008367"/>
            <a:ext cx="1626783" cy="555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técnicas de conteo como variaciones, permutaciones y combinaciones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59" name="Conector angular 458"/>
          <p:cNvCxnSpPr/>
          <p:nvPr/>
        </p:nvCxnSpPr>
        <p:spPr>
          <a:xfrm rot="5400000">
            <a:off x="7949141" y="5590053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/>
          <p:nvPr/>
        </p:nvCxnSpPr>
        <p:spPr>
          <a:xfrm rot="5400000">
            <a:off x="7954908" y="5936417"/>
            <a:ext cx="143025" cy="876"/>
          </a:xfrm>
          <a:prstGeom prst="bentConnector3">
            <a:avLst>
              <a:gd name="adj1" fmla="val -15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</TotalTime>
  <Words>200</Words>
  <Application>Microsoft Office PowerPoint</Application>
  <PresentationFormat>Carta (216 x 279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49</cp:revision>
  <cp:lastPrinted>2015-06-25T22:36:16Z</cp:lastPrinted>
  <dcterms:created xsi:type="dcterms:W3CDTF">2015-05-14T14:12:36Z</dcterms:created>
  <dcterms:modified xsi:type="dcterms:W3CDTF">2016-07-27T21:31:19Z</dcterms:modified>
</cp:coreProperties>
</file>