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4400213" cy="8999538"/>
  <p:notesSz cx="6794500" cy="9918700"/>
  <p:defaultTextStyle>
    <a:defPPr>
      <a:defRPr lang="es-ES"/>
    </a:defPPr>
    <a:lvl1pPr marL="0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1pPr>
    <a:lvl2pPr marL="668564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2pPr>
    <a:lvl3pPr marL="1337127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3pPr>
    <a:lvl4pPr marL="2005691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4pPr>
    <a:lvl5pPr marL="2674254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5pPr>
    <a:lvl6pPr marL="3342818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6pPr>
    <a:lvl7pPr marL="4011381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7pPr>
    <a:lvl8pPr marL="4679945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8pPr>
    <a:lvl9pPr marL="5348508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79142"/>
            <a:ext cx="3105046" cy="762669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79142"/>
            <a:ext cx="9135135" cy="762669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68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4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0"/>
            <a:ext cx="6120091" cy="571012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0"/>
            <a:ext cx="6120091" cy="571012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9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87331"/>
            <a:ext cx="6091965" cy="483516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06137"/>
            <a:ext cx="612196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87331"/>
            <a:ext cx="6121966" cy="483516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5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6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t>24/02/2016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3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5767"/>
            <a:ext cx="7290108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5767"/>
            <a:ext cx="7290108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0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116861" y="2287760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5322" y="309407"/>
            <a:ext cx="339471" cy="3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6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Rectángulo 577" descr="Título del guion" title="Titulo"/>
          <p:cNvSpPr/>
          <p:nvPr/>
        </p:nvSpPr>
        <p:spPr>
          <a:xfrm>
            <a:off x="4518740" y="988809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operaciones con números decimales</a:t>
            </a:r>
          </a:p>
        </p:txBody>
      </p:sp>
      <p:sp>
        <p:nvSpPr>
          <p:cNvPr id="580" name="Rectángulo 579" descr="Nodo de primer nivel" title="Nodo01"/>
          <p:cNvSpPr/>
          <p:nvPr/>
        </p:nvSpPr>
        <p:spPr>
          <a:xfrm>
            <a:off x="1830879" y="2117889"/>
            <a:ext cx="144753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Adición y sustracción</a:t>
            </a:r>
          </a:p>
        </p:txBody>
      </p:sp>
      <p:cxnSp>
        <p:nvCxnSpPr>
          <p:cNvPr id="581" name="Conector angular 580"/>
          <p:cNvCxnSpPr>
            <a:stCxn id="578" idx="2"/>
            <a:endCxn id="580" idx="0"/>
          </p:cNvCxnSpPr>
          <p:nvPr/>
        </p:nvCxnSpPr>
        <p:spPr>
          <a:xfrm rot="5400000">
            <a:off x="4568433" y="-672285"/>
            <a:ext cx="776389" cy="48039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tángulo 585" descr="Nodo de primer nivel" title="Nodo01"/>
          <p:cNvSpPr/>
          <p:nvPr/>
        </p:nvSpPr>
        <p:spPr>
          <a:xfrm>
            <a:off x="3673527" y="2117889"/>
            <a:ext cx="137515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Multiplicación</a:t>
            </a:r>
          </a:p>
        </p:txBody>
      </p:sp>
      <p:cxnSp>
        <p:nvCxnSpPr>
          <p:cNvPr id="587" name="Conector angular 586"/>
          <p:cNvCxnSpPr>
            <a:stCxn id="578" idx="2"/>
            <a:endCxn id="586" idx="0"/>
          </p:cNvCxnSpPr>
          <p:nvPr/>
        </p:nvCxnSpPr>
        <p:spPr>
          <a:xfrm rot="5400000">
            <a:off x="5471661" y="230943"/>
            <a:ext cx="776389" cy="29975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Rectángulo 593" descr="Nodo de segundo nivel" title="Nodo02"/>
          <p:cNvSpPr/>
          <p:nvPr/>
        </p:nvSpPr>
        <p:spPr>
          <a:xfrm>
            <a:off x="3621260" y="3195874"/>
            <a:ext cx="1464033" cy="7435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multiplican los números como si fueran naturales</a:t>
            </a:r>
          </a:p>
        </p:txBody>
      </p:sp>
      <p:cxnSp>
        <p:nvCxnSpPr>
          <p:cNvPr id="601" name="Conector angular 600"/>
          <p:cNvCxnSpPr>
            <a:stCxn id="578" idx="2"/>
            <a:endCxn id="197" idx="0"/>
          </p:cNvCxnSpPr>
          <p:nvPr/>
        </p:nvCxnSpPr>
        <p:spPr>
          <a:xfrm rot="16200000" flipH="1">
            <a:off x="6970412" y="1729693"/>
            <a:ext cx="77638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tángulo 611" descr="Nodo de segundo nivel" title="Nodo02"/>
          <p:cNvSpPr/>
          <p:nvPr/>
        </p:nvSpPr>
        <p:spPr>
          <a:xfrm>
            <a:off x="1830878" y="3195876"/>
            <a:ext cx="1447537" cy="7384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alinear las comas verticalmente</a:t>
            </a:r>
          </a:p>
        </p:txBody>
      </p:sp>
      <p:cxnSp>
        <p:nvCxnSpPr>
          <p:cNvPr id="621" name="Conector angular 620"/>
          <p:cNvCxnSpPr>
            <a:stCxn id="580" idx="2"/>
            <a:endCxn id="64" idx="0"/>
          </p:cNvCxnSpPr>
          <p:nvPr/>
        </p:nvCxnSpPr>
        <p:spPr>
          <a:xfrm rot="5400000">
            <a:off x="2440123" y="2672195"/>
            <a:ext cx="22904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onector recto 626"/>
          <p:cNvCxnSpPr>
            <a:stCxn id="594" idx="0"/>
            <a:endCxn id="586" idx="2"/>
          </p:cNvCxnSpPr>
          <p:nvPr/>
        </p:nvCxnSpPr>
        <p:spPr>
          <a:xfrm flipV="1">
            <a:off x="4353277" y="2557671"/>
            <a:ext cx="7827" cy="6382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ector angular 693"/>
          <p:cNvCxnSpPr>
            <a:stCxn id="578" idx="2"/>
            <a:endCxn id="210" idx="0"/>
          </p:cNvCxnSpPr>
          <p:nvPr/>
        </p:nvCxnSpPr>
        <p:spPr>
          <a:xfrm rot="16200000" flipH="1">
            <a:off x="9072155" y="-372050"/>
            <a:ext cx="776389" cy="42034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ángulo 160" descr="Nodo de tercer nivel" title="Nodo03"/>
          <p:cNvSpPr/>
          <p:nvPr/>
        </p:nvSpPr>
        <p:spPr>
          <a:xfrm>
            <a:off x="1830878" y="4394188"/>
            <a:ext cx="1447537" cy="5221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adicionar cada valor por orden de magnitud</a:t>
            </a:r>
          </a:p>
        </p:txBody>
      </p:sp>
      <p:sp>
        <p:nvSpPr>
          <p:cNvPr id="162" name="CuadroTexto 161" descr="Conector entre nodos" title="conector"/>
          <p:cNvSpPr txBox="1"/>
          <p:nvPr/>
        </p:nvSpPr>
        <p:spPr>
          <a:xfrm>
            <a:off x="2167337" y="4040825"/>
            <a:ext cx="774618" cy="20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luego</a:t>
            </a:r>
          </a:p>
        </p:txBody>
      </p:sp>
      <p:cxnSp>
        <p:nvCxnSpPr>
          <p:cNvPr id="163" name="Conector recto 162"/>
          <p:cNvCxnSpPr>
            <a:stCxn id="162" idx="0"/>
            <a:endCxn id="612" idx="2"/>
          </p:cNvCxnSpPr>
          <p:nvPr/>
        </p:nvCxnSpPr>
        <p:spPr>
          <a:xfrm flipV="1">
            <a:off x="2554646" y="3934308"/>
            <a:ext cx="1" cy="1065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>
            <a:stCxn id="161" idx="0"/>
            <a:endCxn id="162" idx="2"/>
          </p:cNvCxnSpPr>
          <p:nvPr/>
        </p:nvCxnSpPr>
        <p:spPr>
          <a:xfrm flipH="1" flipV="1">
            <a:off x="2554646" y="4250672"/>
            <a:ext cx="1" cy="14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168" descr="Nodo de tercer nivel" title="Nodo03"/>
          <p:cNvSpPr/>
          <p:nvPr/>
        </p:nvSpPr>
        <p:spPr>
          <a:xfrm>
            <a:off x="1830878" y="5508192"/>
            <a:ext cx="1447537" cy="84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resultado tiene la coma alineada verticalmente con los sumandos</a:t>
            </a:r>
          </a:p>
        </p:txBody>
      </p:sp>
      <p:cxnSp>
        <p:nvCxnSpPr>
          <p:cNvPr id="170" name="Conector recto 169"/>
          <p:cNvCxnSpPr>
            <a:stCxn id="51" idx="0"/>
            <a:endCxn id="161" idx="2"/>
          </p:cNvCxnSpPr>
          <p:nvPr/>
        </p:nvCxnSpPr>
        <p:spPr>
          <a:xfrm flipV="1">
            <a:off x="2554646" y="4916313"/>
            <a:ext cx="1" cy="2280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>
            <a:stCxn id="91" idx="0"/>
            <a:endCxn id="594" idx="2"/>
          </p:cNvCxnSpPr>
          <p:nvPr/>
        </p:nvCxnSpPr>
        <p:spPr>
          <a:xfrm flipH="1" flipV="1">
            <a:off x="4353277" y="3939451"/>
            <a:ext cx="7827" cy="89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ángulo 641" descr="Nodo de tercer nivel" title="Nodo03"/>
          <p:cNvSpPr/>
          <p:nvPr/>
        </p:nvSpPr>
        <p:spPr>
          <a:xfrm>
            <a:off x="3621260" y="4362872"/>
            <a:ext cx="1479688" cy="11453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escribe la coma en el producto, desde la derecha, separando tantas cifras decimales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cifras decimales sumen los dos factores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Rectángulo 196" descr="Nodo de primer nivel" title="Nodo01"/>
          <p:cNvSpPr/>
          <p:nvPr/>
        </p:nvSpPr>
        <p:spPr>
          <a:xfrm>
            <a:off x="6671030" y="2117889"/>
            <a:ext cx="137515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División</a:t>
            </a:r>
          </a:p>
        </p:txBody>
      </p:sp>
      <p:sp>
        <p:nvSpPr>
          <p:cNvPr id="198" name="Rectángulo 197" descr="Nodo de segundo nivel" title="Nodo02"/>
          <p:cNvSpPr/>
          <p:nvPr/>
        </p:nvSpPr>
        <p:spPr>
          <a:xfrm>
            <a:off x="5395804" y="3189791"/>
            <a:ext cx="1252967" cy="7496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dividendo número decimal y divisor número natural</a:t>
            </a:r>
          </a:p>
        </p:txBody>
      </p:sp>
      <p:cxnSp>
        <p:nvCxnSpPr>
          <p:cNvPr id="200" name="Conector recto 199"/>
          <p:cNvCxnSpPr>
            <a:stCxn id="202" idx="0"/>
            <a:endCxn id="198" idx="2"/>
          </p:cNvCxnSpPr>
          <p:nvPr/>
        </p:nvCxnSpPr>
        <p:spPr>
          <a:xfrm flipV="1">
            <a:off x="6022287" y="3939452"/>
            <a:ext cx="1" cy="3985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ángulo 201" descr="Nodo de tercer nivel" title="Nodo03"/>
          <p:cNvSpPr/>
          <p:nvPr/>
        </p:nvSpPr>
        <p:spPr>
          <a:xfrm>
            <a:off x="5399780" y="4337992"/>
            <a:ext cx="1245014" cy="117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división se hace como si se tratara de números naturales, colocando en el cociente la coma al bajar la primera cifra decimal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ángulo 209" descr="Nodo de primer nivel" title="Nodo01"/>
          <p:cNvSpPr/>
          <p:nvPr/>
        </p:nvSpPr>
        <p:spPr>
          <a:xfrm>
            <a:off x="10874516" y="2117889"/>
            <a:ext cx="137515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Operaciones combinadas</a:t>
            </a:r>
          </a:p>
        </p:txBody>
      </p:sp>
      <p:sp>
        <p:nvSpPr>
          <p:cNvPr id="211" name="Rectángulo 210" descr="Nodo de segundo nivel" title="Nodo02"/>
          <p:cNvSpPr/>
          <p:nvPr/>
        </p:nvSpPr>
        <p:spPr>
          <a:xfrm>
            <a:off x="10598197" y="3189790"/>
            <a:ext cx="1927792" cy="7445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solucionan teniendo en cuenta la jerarquía de las operaciones</a:t>
            </a:r>
          </a:p>
        </p:txBody>
      </p:sp>
      <p:cxnSp>
        <p:nvCxnSpPr>
          <p:cNvPr id="212" name="Conector recto 211"/>
          <p:cNvCxnSpPr>
            <a:stCxn id="211" idx="0"/>
            <a:endCxn id="210" idx="2"/>
          </p:cNvCxnSpPr>
          <p:nvPr/>
        </p:nvCxnSpPr>
        <p:spPr>
          <a:xfrm flipV="1">
            <a:off x="11562093" y="2557671"/>
            <a:ext cx="0" cy="6321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 descr="Conector entre nodos" title="conector"/>
          <p:cNvSpPr txBox="1"/>
          <p:nvPr/>
        </p:nvSpPr>
        <p:spPr>
          <a:xfrm>
            <a:off x="2167337" y="5144371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finalmente</a:t>
            </a:r>
          </a:p>
        </p:txBody>
      </p:sp>
      <p:cxnSp>
        <p:nvCxnSpPr>
          <p:cNvPr id="53" name="Conector recto 52"/>
          <p:cNvCxnSpPr>
            <a:stCxn id="169" idx="0"/>
            <a:endCxn id="51" idx="2"/>
          </p:cNvCxnSpPr>
          <p:nvPr/>
        </p:nvCxnSpPr>
        <p:spPr>
          <a:xfrm flipH="1" flipV="1">
            <a:off x="2554646" y="5375203"/>
            <a:ext cx="1" cy="1329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 descr="Nodo de tercer nivel" title="Nodo03"/>
          <p:cNvSpPr/>
          <p:nvPr/>
        </p:nvSpPr>
        <p:spPr>
          <a:xfrm>
            <a:off x="10955076" y="4328708"/>
            <a:ext cx="1215949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2. calcular productos y cocientes</a:t>
            </a:r>
            <a:endParaRPr lang="es-CO" sz="900" dirty="0"/>
          </a:p>
        </p:txBody>
      </p:sp>
      <p:sp>
        <p:nvSpPr>
          <p:cNvPr id="58" name="Rectángulo 57" descr="Nodo de tercer nivel" title="Nodo03"/>
          <p:cNvSpPr/>
          <p:nvPr/>
        </p:nvSpPr>
        <p:spPr>
          <a:xfrm>
            <a:off x="12298710" y="4328708"/>
            <a:ext cx="1215949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3. efectuar adiciones y sustracciones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Conector angular 61"/>
          <p:cNvCxnSpPr>
            <a:stCxn id="211" idx="2"/>
            <a:endCxn id="58" idx="0"/>
          </p:cNvCxnSpPr>
          <p:nvPr/>
        </p:nvCxnSpPr>
        <p:spPr>
          <a:xfrm rot="16200000" flipH="1">
            <a:off x="12037189" y="3459211"/>
            <a:ext cx="394401" cy="13445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211" idx="2"/>
            <a:endCxn id="57" idx="0"/>
          </p:cNvCxnSpPr>
          <p:nvPr/>
        </p:nvCxnSpPr>
        <p:spPr>
          <a:xfrm rot="16200000" flipH="1">
            <a:off x="11365372" y="4131028"/>
            <a:ext cx="394401" cy="9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 descr="Nodo de cuarto nivel&#10;" title="Nodo04"/>
          <p:cNvSpPr/>
          <p:nvPr/>
        </p:nvSpPr>
        <p:spPr>
          <a:xfrm>
            <a:off x="1830878" y="6992584"/>
            <a:ext cx="1447537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aproximar el resultado </a:t>
            </a:r>
          </a:p>
        </p:txBody>
      </p:sp>
      <p:cxnSp>
        <p:nvCxnSpPr>
          <p:cNvPr id="75" name="Conector recto 74"/>
          <p:cNvCxnSpPr>
            <a:stCxn id="79" idx="0"/>
            <a:endCxn id="169" idx="2"/>
          </p:cNvCxnSpPr>
          <p:nvPr/>
        </p:nvCxnSpPr>
        <p:spPr>
          <a:xfrm flipV="1">
            <a:off x="2554646" y="6348712"/>
            <a:ext cx="1" cy="206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 descr="Conector entre nodos" title="conector"/>
          <p:cNvSpPr txBox="1"/>
          <p:nvPr/>
        </p:nvSpPr>
        <p:spPr>
          <a:xfrm>
            <a:off x="2167337" y="2786719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debe</a:t>
            </a:r>
          </a:p>
        </p:txBody>
      </p:sp>
      <p:cxnSp>
        <p:nvCxnSpPr>
          <p:cNvPr id="66" name="Conector angular 65"/>
          <p:cNvCxnSpPr>
            <a:stCxn id="64" idx="2"/>
            <a:endCxn id="612" idx="0"/>
          </p:cNvCxnSpPr>
          <p:nvPr/>
        </p:nvCxnSpPr>
        <p:spPr>
          <a:xfrm rot="16200000" flipH="1">
            <a:off x="2465484" y="3106712"/>
            <a:ext cx="17832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 descr="Conector entre nodos" title="conector"/>
          <p:cNvSpPr txBox="1"/>
          <p:nvPr/>
        </p:nvSpPr>
        <p:spPr>
          <a:xfrm>
            <a:off x="2167337" y="6555232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puede </a:t>
            </a:r>
          </a:p>
        </p:txBody>
      </p:sp>
      <p:cxnSp>
        <p:nvCxnSpPr>
          <p:cNvPr id="82" name="Conector recto 81"/>
          <p:cNvCxnSpPr>
            <a:stCxn id="74" idx="0"/>
            <a:endCxn id="79" idx="2"/>
          </p:cNvCxnSpPr>
          <p:nvPr/>
        </p:nvCxnSpPr>
        <p:spPr>
          <a:xfrm flipH="1" flipV="1">
            <a:off x="2554646" y="6786064"/>
            <a:ext cx="1" cy="206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 descr="Conector entre nodos" title="conector"/>
          <p:cNvSpPr txBox="1"/>
          <p:nvPr/>
        </p:nvSpPr>
        <p:spPr>
          <a:xfrm>
            <a:off x="3973795" y="4028635"/>
            <a:ext cx="774618" cy="20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luego</a:t>
            </a:r>
          </a:p>
        </p:txBody>
      </p:sp>
      <p:cxnSp>
        <p:nvCxnSpPr>
          <p:cNvPr id="93" name="Conector recto 92"/>
          <p:cNvCxnSpPr>
            <a:stCxn id="642" idx="0"/>
            <a:endCxn id="91" idx="2"/>
          </p:cNvCxnSpPr>
          <p:nvPr/>
        </p:nvCxnSpPr>
        <p:spPr>
          <a:xfrm flipV="1">
            <a:off x="4361104" y="4238482"/>
            <a:ext cx="0" cy="124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97" descr="Nodo de cuarto nivel&#10;" title="Nodo04"/>
          <p:cNvSpPr/>
          <p:nvPr/>
        </p:nvSpPr>
        <p:spPr>
          <a:xfrm>
            <a:off x="3621260" y="6090746"/>
            <a:ext cx="1479687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aproximar el producto</a:t>
            </a:r>
          </a:p>
        </p:txBody>
      </p:sp>
      <p:sp>
        <p:nvSpPr>
          <p:cNvPr id="99" name="CuadroTexto 98" descr="Conector entre nodos" title="conector"/>
          <p:cNvSpPr txBox="1"/>
          <p:nvPr/>
        </p:nvSpPr>
        <p:spPr>
          <a:xfrm>
            <a:off x="3973795" y="5675428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puede </a:t>
            </a:r>
          </a:p>
        </p:txBody>
      </p:sp>
      <p:cxnSp>
        <p:nvCxnSpPr>
          <p:cNvPr id="100" name="Conector recto 99"/>
          <p:cNvCxnSpPr>
            <a:stCxn id="98" idx="0"/>
            <a:endCxn id="99" idx="2"/>
          </p:cNvCxnSpPr>
          <p:nvPr/>
        </p:nvCxnSpPr>
        <p:spPr>
          <a:xfrm flipV="1">
            <a:off x="4361104" y="5906260"/>
            <a:ext cx="0" cy="1844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stCxn id="99" idx="0"/>
            <a:endCxn id="642" idx="2"/>
          </p:cNvCxnSpPr>
          <p:nvPr/>
        </p:nvCxnSpPr>
        <p:spPr>
          <a:xfrm flipV="1">
            <a:off x="4361104" y="5508192"/>
            <a:ext cx="0" cy="167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r 107"/>
          <p:cNvCxnSpPr>
            <a:stCxn id="142" idx="2"/>
            <a:endCxn id="198" idx="0"/>
          </p:cNvCxnSpPr>
          <p:nvPr/>
        </p:nvCxnSpPr>
        <p:spPr>
          <a:xfrm rot="5400000">
            <a:off x="6558285" y="2386943"/>
            <a:ext cx="266852" cy="1338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ángulo 116" descr="Nodo de segundo nivel" title="Nodo02"/>
          <p:cNvSpPr/>
          <p:nvPr/>
        </p:nvSpPr>
        <p:spPr>
          <a:xfrm>
            <a:off x="6732370" y="3189792"/>
            <a:ext cx="1252967" cy="749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dividendo número natural y divisor número decimal</a:t>
            </a:r>
          </a:p>
        </p:txBody>
      </p:sp>
      <p:sp>
        <p:nvSpPr>
          <p:cNvPr id="118" name="Rectángulo 117" descr="Nodo de segundo nivel" title="Nodo02"/>
          <p:cNvSpPr/>
          <p:nvPr/>
        </p:nvSpPr>
        <p:spPr>
          <a:xfrm>
            <a:off x="8069464" y="3189792"/>
            <a:ext cx="1252967" cy="749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dividendo y divisor números decimales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angular 118"/>
          <p:cNvCxnSpPr>
            <a:stCxn id="142" idx="2"/>
            <a:endCxn id="117" idx="0"/>
          </p:cNvCxnSpPr>
          <p:nvPr/>
        </p:nvCxnSpPr>
        <p:spPr>
          <a:xfrm rot="5400000">
            <a:off x="7226568" y="3055226"/>
            <a:ext cx="266853" cy="22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angular 119"/>
          <p:cNvCxnSpPr>
            <a:stCxn id="142" idx="2"/>
            <a:endCxn id="118" idx="0"/>
          </p:cNvCxnSpPr>
          <p:nvPr/>
        </p:nvCxnSpPr>
        <p:spPr>
          <a:xfrm rot="16200000" flipH="1">
            <a:off x="7895114" y="2388957"/>
            <a:ext cx="266853" cy="13348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 descr="Conector entre nodos" title="conector"/>
          <p:cNvSpPr txBox="1"/>
          <p:nvPr/>
        </p:nvSpPr>
        <p:spPr>
          <a:xfrm>
            <a:off x="6911133" y="2692107"/>
            <a:ext cx="90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cuando tiene</a:t>
            </a:r>
          </a:p>
        </p:txBody>
      </p:sp>
      <p:cxnSp>
        <p:nvCxnSpPr>
          <p:cNvPr id="147" name="Conector recto 146"/>
          <p:cNvCxnSpPr>
            <a:stCxn id="142" idx="0"/>
            <a:endCxn id="197" idx="2"/>
          </p:cNvCxnSpPr>
          <p:nvPr/>
        </p:nvCxnSpPr>
        <p:spPr>
          <a:xfrm flipH="1" flipV="1">
            <a:off x="7358607" y="2557671"/>
            <a:ext cx="2526" cy="134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>
            <a:stCxn id="152" idx="0"/>
            <a:endCxn id="117" idx="2"/>
          </p:cNvCxnSpPr>
          <p:nvPr/>
        </p:nvCxnSpPr>
        <p:spPr>
          <a:xfrm flipV="1">
            <a:off x="7358853" y="3939452"/>
            <a:ext cx="1" cy="392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151" descr="Nodo de tercer nivel" title="Nodo03"/>
          <p:cNvSpPr/>
          <p:nvPr/>
        </p:nvSpPr>
        <p:spPr>
          <a:xfrm>
            <a:off x="6736346" y="4332052"/>
            <a:ext cx="1245014" cy="117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suprime la coma del divisor y se añade a la derecha del dividendo tantos ceros como cifras decimales tenía el divisor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Conector recto 154"/>
          <p:cNvCxnSpPr>
            <a:stCxn id="157" idx="0"/>
            <a:endCxn id="118" idx="2"/>
          </p:cNvCxnSpPr>
          <p:nvPr/>
        </p:nvCxnSpPr>
        <p:spPr>
          <a:xfrm flipV="1">
            <a:off x="8695947" y="3939452"/>
            <a:ext cx="1" cy="3985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 descr="Nodo de tercer nivel" title="Nodo03"/>
          <p:cNvSpPr/>
          <p:nvPr/>
        </p:nvSpPr>
        <p:spPr>
          <a:xfrm>
            <a:off x="8073440" y="4337992"/>
            <a:ext cx="1245014" cy="117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suprime la coma del divisor y se desplaza la coma del dividendo tantos lugares a la derecha como cifras decimales tenía el divisor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ángulo 157" descr="Nodo de cuarto nivel&#10;" title="Nodo04"/>
          <p:cNvSpPr/>
          <p:nvPr/>
        </p:nvSpPr>
        <p:spPr>
          <a:xfrm>
            <a:off x="8069291" y="6105719"/>
            <a:ext cx="1249164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hace la división con dividendo natural y divisor decimal</a:t>
            </a:r>
          </a:p>
        </p:txBody>
      </p:sp>
      <p:cxnSp>
        <p:nvCxnSpPr>
          <p:cNvPr id="159" name="Conector recto 158"/>
          <p:cNvCxnSpPr>
            <a:stCxn id="165" idx="0"/>
            <a:endCxn id="157" idx="2"/>
          </p:cNvCxnSpPr>
          <p:nvPr/>
        </p:nvCxnSpPr>
        <p:spPr>
          <a:xfrm flipV="1">
            <a:off x="8695947" y="5508192"/>
            <a:ext cx="0" cy="183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Texto 164" descr="Conector entre nodos" title="conector"/>
          <p:cNvSpPr txBox="1"/>
          <p:nvPr/>
        </p:nvSpPr>
        <p:spPr>
          <a:xfrm>
            <a:off x="8308638" y="5691517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luego</a:t>
            </a:r>
          </a:p>
        </p:txBody>
      </p:sp>
      <p:cxnSp>
        <p:nvCxnSpPr>
          <p:cNvPr id="166" name="Conector recto 165"/>
          <p:cNvCxnSpPr>
            <a:stCxn id="158" idx="0"/>
            <a:endCxn id="165" idx="2"/>
          </p:cNvCxnSpPr>
          <p:nvPr/>
        </p:nvCxnSpPr>
        <p:spPr>
          <a:xfrm flipV="1">
            <a:off x="8693873" y="5922349"/>
            <a:ext cx="2074" cy="183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ángulo 170" descr="Nodo de cuarto nivel&#10;" title="Nodo04"/>
          <p:cNvSpPr/>
          <p:nvPr/>
        </p:nvSpPr>
        <p:spPr>
          <a:xfrm>
            <a:off x="6732370" y="6095824"/>
            <a:ext cx="1248989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aproximar el cociente</a:t>
            </a:r>
          </a:p>
        </p:txBody>
      </p:sp>
      <p:sp>
        <p:nvSpPr>
          <p:cNvPr id="172" name="CuadroTexto 171" descr="Conector entre nodos" title="conector"/>
          <p:cNvSpPr txBox="1"/>
          <p:nvPr/>
        </p:nvSpPr>
        <p:spPr>
          <a:xfrm>
            <a:off x="6971544" y="5658472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puede </a:t>
            </a:r>
          </a:p>
        </p:txBody>
      </p:sp>
      <p:cxnSp>
        <p:nvCxnSpPr>
          <p:cNvPr id="173" name="Conector recto 172"/>
          <p:cNvCxnSpPr>
            <a:stCxn id="171" idx="0"/>
            <a:endCxn id="172" idx="2"/>
          </p:cNvCxnSpPr>
          <p:nvPr/>
        </p:nvCxnSpPr>
        <p:spPr>
          <a:xfrm flipV="1">
            <a:off x="7356865" y="5889304"/>
            <a:ext cx="1988" cy="206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>
            <a:stCxn id="172" idx="0"/>
            <a:endCxn id="152" idx="2"/>
          </p:cNvCxnSpPr>
          <p:nvPr/>
        </p:nvCxnSpPr>
        <p:spPr>
          <a:xfrm flipV="1">
            <a:off x="7358853" y="5502252"/>
            <a:ext cx="0" cy="156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ángulo 177" descr="Nodo de cuarto nivel&#10;" title="Nodo04"/>
          <p:cNvSpPr/>
          <p:nvPr/>
        </p:nvSpPr>
        <p:spPr>
          <a:xfrm>
            <a:off x="5395804" y="6105719"/>
            <a:ext cx="1248633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aproximar el cociente</a:t>
            </a:r>
          </a:p>
        </p:txBody>
      </p:sp>
      <p:sp>
        <p:nvSpPr>
          <p:cNvPr id="179" name="CuadroTexto 178" descr="Conector entre nodos" title="conector"/>
          <p:cNvSpPr txBox="1"/>
          <p:nvPr/>
        </p:nvSpPr>
        <p:spPr>
          <a:xfrm>
            <a:off x="5635430" y="5668367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puede </a:t>
            </a:r>
          </a:p>
        </p:txBody>
      </p:sp>
      <p:cxnSp>
        <p:nvCxnSpPr>
          <p:cNvPr id="180" name="Conector recto 179"/>
          <p:cNvCxnSpPr>
            <a:stCxn id="178" idx="0"/>
            <a:endCxn id="179" idx="2"/>
          </p:cNvCxnSpPr>
          <p:nvPr/>
        </p:nvCxnSpPr>
        <p:spPr>
          <a:xfrm flipV="1">
            <a:off x="6020121" y="5899199"/>
            <a:ext cx="2618" cy="206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/>
          <p:cNvCxnSpPr>
            <a:stCxn id="179" idx="0"/>
            <a:endCxn id="202" idx="2"/>
          </p:cNvCxnSpPr>
          <p:nvPr/>
        </p:nvCxnSpPr>
        <p:spPr>
          <a:xfrm flipH="1" flipV="1">
            <a:off x="6022287" y="5508192"/>
            <a:ext cx="452" cy="160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ángulo 187" descr="Nodo de tercer nivel" title="Nodo03"/>
          <p:cNvSpPr/>
          <p:nvPr/>
        </p:nvSpPr>
        <p:spPr>
          <a:xfrm>
            <a:off x="9611442" y="4328708"/>
            <a:ext cx="1215949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1. desarrollar las operaciones entre paréntesis, corchetes y llaves</a:t>
            </a:r>
            <a:endParaRPr lang="es-CO" sz="900" dirty="0"/>
          </a:p>
        </p:txBody>
      </p:sp>
      <p:sp>
        <p:nvSpPr>
          <p:cNvPr id="203" name="Rectángulo 202" descr="Nodo de cuarto nivel&#10;" title="Nodo04"/>
          <p:cNvSpPr/>
          <p:nvPr/>
        </p:nvSpPr>
        <p:spPr>
          <a:xfrm>
            <a:off x="9623501" y="5609678"/>
            <a:ext cx="1191830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aproximar el resultado </a:t>
            </a:r>
          </a:p>
        </p:txBody>
      </p:sp>
      <p:sp>
        <p:nvSpPr>
          <p:cNvPr id="204" name="CuadroTexto 203" descr="Conector entre nodos" title="conector"/>
          <p:cNvSpPr txBox="1"/>
          <p:nvPr/>
        </p:nvSpPr>
        <p:spPr>
          <a:xfrm>
            <a:off x="9832107" y="5172326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puede </a:t>
            </a:r>
          </a:p>
        </p:txBody>
      </p:sp>
      <p:cxnSp>
        <p:nvCxnSpPr>
          <p:cNvPr id="205" name="Conector recto 204"/>
          <p:cNvCxnSpPr>
            <a:stCxn id="203" idx="0"/>
            <a:endCxn id="204" idx="2"/>
          </p:cNvCxnSpPr>
          <p:nvPr/>
        </p:nvCxnSpPr>
        <p:spPr>
          <a:xfrm flipV="1">
            <a:off x="10219416" y="5403158"/>
            <a:ext cx="0" cy="206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205"/>
          <p:cNvCxnSpPr>
            <a:stCxn id="204" idx="0"/>
            <a:endCxn id="188" idx="2"/>
          </p:cNvCxnSpPr>
          <p:nvPr/>
        </p:nvCxnSpPr>
        <p:spPr>
          <a:xfrm flipV="1">
            <a:off x="10219416" y="4976708"/>
            <a:ext cx="1" cy="1956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ángulo 206" descr="Nodo de cuarto nivel&#10;" title="Nodo04"/>
          <p:cNvSpPr/>
          <p:nvPr/>
        </p:nvSpPr>
        <p:spPr>
          <a:xfrm>
            <a:off x="10955076" y="5617278"/>
            <a:ext cx="1215949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aproximar el resultado </a:t>
            </a:r>
          </a:p>
        </p:txBody>
      </p:sp>
      <p:sp>
        <p:nvSpPr>
          <p:cNvPr id="208" name="CuadroTexto 207" descr="Conector entre nodos" title="conector"/>
          <p:cNvSpPr txBox="1"/>
          <p:nvPr/>
        </p:nvSpPr>
        <p:spPr>
          <a:xfrm>
            <a:off x="11175741" y="5179926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puede </a:t>
            </a:r>
          </a:p>
        </p:txBody>
      </p:sp>
      <p:cxnSp>
        <p:nvCxnSpPr>
          <p:cNvPr id="209" name="Conector recto 208"/>
          <p:cNvCxnSpPr>
            <a:stCxn id="207" idx="0"/>
            <a:endCxn id="208" idx="2"/>
          </p:cNvCxnSpPr>
          <p:nvPr/>
        </p:nvCxnSpPr>
        <p:spPr>
          <a:xfrm flipH="1" flipV="1">
            <a:off x="11563050" y="5410758"/>
            <a:ext cx="1" cy="206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>
            <a:stCxn id="208" idx="0"/>
            <a:endCxn id="57" idx="2"/>
          </p:cNvCxnSpPr>
          <p:nvPr/>
        </p:nvCxnSpPr>
        <p:spPr>
          <a:xfrm flipV="1">
            <a:off x="11563050" y="4976708"/>
            <a:ext cx="1" cy="2032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ángulo 213" descr="Nodo de cuarto nivel&#10;" title="Nodo04"/>
          <p:cNvSpPr/>
          <p:nvPr/>
        </p:nvSpPr>
        <p:spPr>
          <a:xfrm>
            <a:off x="12298710" y="5617278"/>
            <a:ext cx="1215949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aproximar el resultado </a:t>
            </a:r>
          </a:p>
        </p:txBody>
      </p:sp>
      <p:sp>
        <p:nvSpPr>
          <p:cNvPr id="215" name="CuadroTexto 214" descr="Conector entre nodos" title="conector"/>
          <p:cNvSpPr txBox="1"/>
          <p:nvPr/>
        </p:nvSpPr>
        <p:spPr>
          <a:xfrm>
            <a:off x="12519375" y="5179926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puede </a:t>
            </a:r>
          </a:p>
        </p:txBody>
      </p:sp>
      <p:cxnSp>
        <p:nvCxnSpPr>
          <p:cNvPr id="216" name="Conector recto 215"/>
          <p:cNvCxnSpPr>
            <a:stCxn id="214" idx="0"/>
            <a:endCxn id="215" idx="2"/>
          </p:cNvCxnSpPr>
          <p:nvPr/>
        </p:nvCxnSpPr>
        <p:spPr>
          <a:xfrm flipH="1" flipV="1">
            <a:off x="12906684" y="5410758"/>
            <a:ext cx="1" cy="206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cto 216"/>
          <p:cNvCxnSpPr>
            <a:stCxn id="215" idx="0"/>
            <a:endCxn id="58" idx="2"/>
          </p:cNvCxnSpPr>
          <p:nvPr/>
        </p:nvCxnSpPr>
        <p:spPr>
          <a:xfrm flipV="1">
            <a:off x="12906684" y="4976708"/>
            <a:ext cx="1" cy="2032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angular 217"/>
          <p:cNvCxnSpPr>
            <a:stCxn id="211" idx="2"/>
            <a:endCxn id="188" idx="0"/>
          </p:cNvCxnSpPr>
          <p:nvPr/>
        </p:nvCxnSpPr>
        <p:spPr>
          <a:xfrm rot="5400000">
            <a:off x="10693555" y="3460169"/>
            <a:ext cx="394401" cy="1342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ángulo 220" descr="Nodo de cuarto nivel&#10;" title="Nodo04"/>
          <p:cNvSpPr/>
          <p:nvPr/>
        </p:nvSpPr>
        <p:spPr>
          <a:xfrm>
            <a:off x="8069291" y="7269798"/>
            <a:ext cx="1249163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aproximar el cociente</a:t>
            </a: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8308638" y="6832446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puede </a:t>
            </a:r>
          </a:p>
        </p:txBody>
      </p:sp>
      <p:cxnSp>
        <p:nvCxnSpPr>
          <p:cNvPr id="223" name="Conector recto 222"/>
          <p:cNvCxnSpPr>
            <a:stCxn id="221" idx="0"/>
            <a:endCxn id="222" idx="2"/>
          </p:cNvCxnSpPr>
          <p:nvPr/>
        </p:nvCxnSpPr>
        <p:spPr>
          <a:xfrm flipV="1">
            <a:off x="8693873" y="7063278"/>
            <a:ext cx="2074" cy="206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223"/>
          <p:cNvCxnSpPr>
            <a:stCxn id="222" idx="0"/>
            <a:endCxn id="158" idx="2"/>
          </p:cNvCxnSpPr>
          <p:nvPr/>
        </p:nvCxnSpPr>
        <p:spPr>
          <a:xfrm flipH="1" flipV="1">
            <a:off x="8693873" y="6649771"/>
            <a:ext cx="2074" cy="182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78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1576</TotalTime>
  <Words>244</Words>
  <Application>Microsoft Office PowerPoint</Application>
  <PresentationFormat>Personalizado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90</cp:revision>
  <cp:lastPrinted>2015-06-25T22:36:16Z</cp:lastPrinted>
  <dcterms:created xsi:type="dcterms:W3CDTF">2015-05-14T14:12:36Z</dcterms:created>
  <dcterms:modified xsi:type="dcterms:W3CDTF">2016-02-24T15:55:30Z</dcterms:modified>
</cp:coreProperties>
</file>