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25/01/2016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75180" y="1290371"/>
            <a:ext cx="243090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elación de dependencia entre dos magnitudes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049451" y="-1026256"/>
            <a:ext cx="244755" cy="315953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030843" y="181232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denominadas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550258" y="1770526"/>
            <a:ext cx="82175" cy="1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92089" y="2134216"/>
            <a:ext cx="1803690" cy="500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ariable dependiente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ariable independiente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547468" y="2087750"/>
            <a:ext cx="91056" cy="1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038062" y="2847582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ellas se determina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1488835" y="2739768"/>
            <a:ext cx="212912" cy="27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976492" y="3438045"/>
            <a:ext cx="1236480" cy="499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ominio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750945" y="4441084"/>
            <a:ext cx="1679369" cy="788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gráficas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expresión algebraica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tablas de valores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palabras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485126" y="3326521"/>
            <a:ext cx="221131" cy="19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2" idx="2"/>
            <a:endCxn id="73" idx="0"/>
          </p:cNvCxnSpPr>
          <p:nvPr/>
        </p:nvCxnSpPr>
        <p:spPr>
          <a:xfrm rot="5400000">
            <a:off x="1341094" y="4187445"/>
            <a:ext cx="503175" cy="4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030843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399521" y="1097833"/>
            <a:ext cx="383648" cy="1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256016" y="127614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ineal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4868819" y="313913"/>
            <a:ext cx="240183" cy="47462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108770" y="2021262"/>
            <a:ext cx="1418657" cy="731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quella cuya representación gráfica es una 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6" idx="2"/>
            <a:endCxn id="220" idx="0"/>
          </p:cNvCxnSpPr>
          <p:nvPr/>
        </p:nvCxnSpPr>
        <p:spPr>
          <a:xfrm rot="5400000">
            <a:off x="3665576" y="1868448"/>
            <a:ext cx="305337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angular 222"/>
          <p:cNvCxnSpPr>
            <a:stCxn id="220" idx="2"/>
            <a:endCxn id="256" idx="0"/>
          </p:cNvCxnSpPr>
          <p:nvPr/>
        </p:nvCxnSpPr>
        <p:spPr>
          <a:xfrm rot="5400000">
            <a:off x="3454442" y="3115988"/>
            <a:ext cx="727053" cy="2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3256620" y="3479646"/>
            <a:ext cx="1122431" cy="466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4665008" y="6713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funciones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335311" y="385230"/>
            <a:ext cx="373992" cy="1407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primer nivel" title="Nodo01"/>
          <p:cNvSpPr/>
          <p:nvPr/>
        </p:nvSpPr>
        <p:spPr>
          <a:xfrm>
            <a:off x="5791063" y="1280834"/>
            <a:ext cx="127170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uadrática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 descr="Nodo de segundo nivel" title="Nodo02"/>
          <p:cNvSpPr/>
          <p:nvPr/>
        </p:nvSpPr>
        <p:spPr>
          <a:xfrm>
            <a:off x="5714626" y="2036640"/>
            <a:ext cx="1418657" cy="731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orresponde a un polinomio de segundo grado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ector angular 141"/>
          <p:cNvCxnSpPr>
            <a:stCxn id="140" idx="2"/>
            <a:endCxn id="141" idx="0"/>
          </p:cNvCxnSpPr>
          <p:nvPr/>
        </p:nvCxnSpPr>
        <p:spPr>
          <a:xfrm rot="5400000">
            <a:off x="6267423" y="1877149"/>
            <a:ext cx="316024" cy="2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41" idx="2"/>
            <a:endCxn id="242" idx="0"/>
          </p:cNvCxnSpPr>
          <p:nvPr/>
        </p:nvCxnSpPr>
        <p:spPr>
          <a:xfrm rot="5400000">
            <a:off x="5914683" y="2565569"/>
            <a:ext cx="306871" cy="7116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 descr="Nodo de tercer nivel" title="Nodo03"/>
          <p:cNvSpPr/>
          <p:nvPr/>
        </p:nvSpPr>
        <p:spPr>
          <a:xfrm>
            <a:off x="4856737" y="3537871"/>
            <a:ext cx="1716270" cy="4322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Conector angular 144"/>
          <p:cNvCxnSpPr>
            <a:stCxn id="274" idx="2"/>
            <a:endCxn id="140" idx="0"/>
          </p:cNvCxnSpPr>
          <p:nvPr/>
        </p:nvCxnSpPr>
        <p:spPr>
          <a:xfrm rot="16200000" flipH="1">
            <a:off x="5637228" y="491147"/>
            <a:ext cx="378683" cy="12006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 descr="Nodo de cuarto nivel&#10;" title="Nodo04"/>
          <p:cNvSpPr/>
          <p:nvPr/>
        </p:nvSpPr>
        <p:spPr>
          <a:xfrm>
            <a:off x="2543589" y="4664384"/>
            <a:ext cx="1263998" cy="489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Pendiente de la recta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y/x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>
            <a:stCxn id="256" idx="2"/>
          </p:cNvCxnSpPr>
          <p:nvPr/>
        </p:nvCxnSpPr>
        <p:spPr>
          <a:xfrm rot="16200000" flipH="1">
            <a:off x="3762552" y="4001431"/>
            <a:ext cx="726620" cy="6160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256" idx="2"/>
            <a:endCxn id="162" idx="0"/>
          </p:cNvCxnSpPr>
          <p:nvPr/>
        </p:nvCxnSpPr>
        <p:spPr>
          <a:xfrm rot="5400000">
            <a:off x="3137594" y="3984141"/>
            <a:ext cx="718237" cy="6422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stCxn id="179" idx="2"/>
            <a:endCxn id="182" idx="0"/>
          </p:cNvCxnSpPr>
          <p:nvPr/>
        </p:nvCxnSpPr>
        <p:spPr>
          <a:xfrm rot="5400000">
            <a:off x="4336357" y="5238363"/>
            <a:ext cx="408464" cy="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169" descr="Nodo de sexto nivel" title="Nodo06"/>
          <p:cNvSpPr/>
          <p:nvPr/>
        </p:nvSpPr>
        <p:spPr>
          <a:xfrm>
            <a:off x="2616636" y="546769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rientación de la recta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ángulo 170" descr="Nodo de séptimo nivel" title="Nodo07"/>
          <p:cNvSpPr/>
          <p:nvPr/>
        </p:nvSpPr>
        <p:spPr>
          <a:xfrm>
            <a:off x="1381117" y="641894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reciente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Conector angular 173"/>
          <p:cNvCxnSpPr>
            <a:stCxn id="170" idx="0"/>
            <a:endCxn id="162" idx="2"/>
          </p:cNvCxnSpPr>
          <p:nvPr/>
        </p:nvCxnSpPr>
        <p:spPr>
          <a:xfrm rot="16200000" flipV="1">
            <a:off x="3018945" y="5310543"/>
            <a:ext cx="313799" cy="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>
            <a:stCxn id="171" idx="0"/>
            <a:endCxn id="170" idx="2"/>
          </p:cNvCxnSpPr>
          <p:nvPr/>
        </p:nvCxnSpPr>
        <p:spPr>
          <a:xfrm rot="5400000" flipH="1" flipV="1">
            <a:off x="2259477" y="5502321"/>
            <a:ext cx="597726" cy="12355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 descr="Nodo de cuarto nivel&#10;" title="Nodo04"/>
          <p:cNvSpPr/>
          <p:nvPr/>
        </p:nvSpPr>
        <p:spPr>
          <a:xfrm>
            <a:off x="3979766" y="468100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punto de corte con el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ángulo 181" descr="Nodo de quinto nivel" title="Nodo05"/>
          <p:cNvSpPr/>
          <p:nvPr/>
        </p:nvSpPr>
        <p:spPr>
          <a:xfrm>
            <a:off x="3980731" y="544298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séptimo nivel" title="Nodo07"/>
          <p:cNvSpPr/>
          <p:nvPr/>
        </p:nvSpPr>
        <p:spPr>
          <a:xfrm>
            <a:off x="2619181" y="642212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ecreciente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>
            <a:stCxn id="198" idx="0"/>
            <a:endCxn id="170" idx="2"/>
          </p:cNvCxnSpPr>
          <p:nvPr/>
        </p:nvCxnSpPr>
        <p:spPr>
          <a:xfrm rot="16200000" flipV="1">
            <a:off x="2876922" y="6120396"/>
            <a:ext cx="600903" cy="2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200" descr="Nodo de séptimo nivel" title="Nodo07"/>
          <p:cNvSpPr/>
          <p:nvPr/>
        </p:nvSpPr>
        <p:spPr>
          <a:xfrm>
            <a:off x="3810054" y="641339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orizontal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angular 201"/>
          <p:cNvCxnSpPr>
            <a:stCxn id="201" idx="0"/>
            <a:endCxn id="170" idx="2"/>
          </p:cNvCxnSpPr>
          <p:nvPr/>
        </p:nvCxnSpPr>
        <p:spPr>
          <a:xfrm rot="16200000" flipV="1">
            <a:off x="3476719" y="5520599"/>
            <a:ext cx="592181" cy="11934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 descr="Conector entre nodos" title="conector"/>
          <p:cNvSpPr txBox="1"/>
          <p:nvPr/>
        </p:nvSpPr>
        <p:spPr>
          <a:xfrm>
            <a:off x="5153693" y="307484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la forma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>
            <a:stCxn id="242" idx="2"/>
            <a:endCxn id="144" idx="0"/>
          </p:cNvCxnSpPr>
          <p:nvPr/>
        </p:nvCxnSpPr>
        <p:spPr>
          <a:xfrm rot="16200000" flipH="1">
            <a:off x="5597478" y="3420476"/>
            <a:ext cx="232197" cy="25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141" idx="2"/>
            <a:endCxn id="278" idx="0"/>
          </p:cNvCxnSpPr>
          <p:nvPr/>
        </p:nvCxnSpPr>
        <p:spPr>
          <a:xfrm rot="16200000" flipH="1">
            <a:off x="6630662" y="2561263"/>
            <a:ext cx="308812" cy="722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 descr="Nodo de tercer nivel" title="Nodo03"/>
          <p:cNvSpPr/>
          <p:nvPr/>
        </p:nvSpPr>
        <p:spPr>
          <a:xfrm>
            <a:off x="6680300" y="3538183"/>
            <a:ext cx="935540" cy="441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CuadroTexto 277" descr="Conector entre nodos" title="conector"/>
          <p:cNvSpPr txBox="1"/>
          <p:nvPr/>
        </p:nvSpPr>
        <p:spPr>
          <a:xfrm>
            <a:off x="6587595" y="3076783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representa como una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angular 278"/>
          <p:cNvCxnSpPr>
            <a:stCxn id="278" idx="2"/>
            <a:endCxn id="277" idx="0"/>
          </p:cNvCxnSpPr>
          <p:nvPr/>
        </p:nvCxnSpPr>
        <p:spPr>
          <a:xfrm rot="16200000" flipH="1">
            <a:off x="7101092" y="3491205"/>
            <a:ext cx="92068" cy="18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ángulo 293" descr="Nodo de cuarto nivel&#10;" title="Nodo04"/>
          <p:cNvSpPr/>
          <p:nvPr/>
        </p:nvSpPr>
        <p:spPr>
          <a:xfrm>
            <a:off x="8184375" y="4726288"/>
            <a:ext cx="869865" cy="81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értice: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 máximo o mínimo de la parábola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>
            <a:stCxn id="298" idx="2"/>
            <a:endCxn id="297" idx="0"/>
          </p:cNvCxnSpPr>
          <p:nvPr/>
        </p:nvCxnSpPr>
        <p:spPr>
          <a:xfrm rot="16200000" flipH="1">
            <a:off x="7237097" y="4289669"/>
            <a:ext cx="339487" cy="5108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295"/>
          <p:cNvCxnSpPr>
            <a:stCxn id="298" idx="2"/>
            <a:endCxn id="294" idx="0"/>
          </p:cNvCxnSpPr>
          <p:nvPr/>
        </p:nvCxnSpPr>
        <p:spPr>
          <a:xfrm rot="16200000" flipH="1">
            <a:off x="7709893" y="3816873"/>
            <a:ext cx="350928" cy="14679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96" descr="Nodo de cuarto nivel&#10;" title="Nodo04"/>
          <p:cNvSpPr/>
          <p:nvPr/>
        </p:nvSpPr>
        <p:spPr>
          <a:xfrm>
            <a:off x="7207425" y="4714847"/>
            <a:ext cx="909697" cy="806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aíces: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untos de corte con el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CuadroTexto 297" descr="Conector entre nodos" title="conector"/>
          <p:cNvSpPr txBox="1"/>
          <p:nvPr/>
        </p:nvSpPr>
        <p:spPr>
          <a:xfrm>
            <a:off x="6592820" y="414452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Rectángulo 299" descr="Nodo de cuarto nivel&#10;" title="Nodo04"/>
          <p:cNvSpPr/>
          <p:nvPr/>
        </p:nvSpPr>
        <p:spPr>
          <a:xfrm>
            <a:off x="5282576" y="4717548"/>
            <a:ext cx="867271" cy="811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 de simetría: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 vertical que pasa por el vértice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cuarto nivel&#10;" title="Nodo04"/>
          <p:cNvSpPr/>
          <p:nvPr/>
        </p:nvSpPr>
        <p:spPr>
          <a:xfrm>
            <a:off x="6224198" y="4722796"/>
            <a:ext cx="920947" cy="79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oncavidad: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orientación de la parábola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Rectángulo 301" descr="Nodo de séptimo nivel" title="Nodo07"/>
          <p:cNvSpPr/>
          <p:nvPr/>
        </p:nvSpPr>
        <p:spPr>
          <a:xfrm>
            <a:off x="5521745" y="642004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acia arriba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Conector angular 302"/>
          <p:cNvCxnSpPr>
            <a:stCxn id="302" idx="0"/>
            <a:endCxn id="301" idx="2"/>
          </p:cNvCxnSpPr>
          <p:nvPr/>
        </p:nvCxnSpPr>
        <p:spPr>
          <a:xfrm rot="5400000" flipH="1" flipV="1">
            <a:off x="5932625" y="5667997"/>
            <a:ext cx="900630" cy="6034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03" descr="Nodo de séptimo nivel" title="Nodo07"/>
          <p:cNvSpPr/>
          <p:nvPr/>
        </p:nvSpPr>
        <p:spPr>
          <a:xfrm>
            <a:off x="6813744" y="641667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acia abajo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Conector angular 304"/>
          <p:cNvCxnSpPr>
            <a:stCxn id="304" idx="0"/>
            <a:endCxn id="301" idx="2"/>
          </p:cNvCxnSpPr>
          <p:nvPr/>
        </p:nvCxnSpPr>
        <p:spPr>
          <a:xfrm rot="16200000" flipV="1">
            <a:off x="6580308" y="5623777"/>
            <a:ext cx="897264" cy="688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>
            <a:stCxn id="277" idx="2"/>
            <a:endCxn id="298" idx="0"/>
          </p:cNvCxnSpPr>
          <p:nvPr/>
        </p:nvCxnSpPr>
        <p:spPr>
          <a:xfrm rot="16200000" flipH="1">
            <a:off x="7067451" y="4060572"/>
            <a:ext cx="164574" cy="33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362"/>
          <p:cNvCxnSpPr>
            <a:stCxn id="298" idx="2"/>
            <a:endCxn id="300" idx="0"/>
          </p:cNvCxnSpPr>
          <p:nvPr/>
        </p:nvCxnSpPr>
        <p:spPr>
          <a:xfrm rot="5400000">
            <a:off x="6262716" y="3828857"/>
            <a:ext cx="342188" cy="1435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angular 411"/>
          <p:cNvCxnSpPr>
            <a:stCxn id="298" idx="2"/>
            <a:endCxn id="301" idx="0"/>
          </p:cNvCxnSpPr>
          <p:nvPr/>
        </p:nvCxnSpPr>
        <p:spPr>
          <a:xfrm rot="5400000">
            <a:off x="6744322" y="4315711"/>
            <a:ext cx="347436" cy="4667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5" y="3654488"/>
            <a:ext cx="1478974" cy="1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156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59</cp:revision>
  <cp:lastPrinted>2015-06-25T22:36:16Z</cp:lastPrinted>
  <dcterms:created xsi:type="dcterms:W3CDTF">2015-05-14T14:12:36Z</dcterms:created>
  <dcterms:modified xsi:type="dcterms:W3CDTF">2016-01-25T15:51:01Z</dcterms:modified>
</cp:coreProperties>
</file>