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07/02/2016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Las operaciones con números racionales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1422942" y="971816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Operaciones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stCxn id="4" idx="2"/>
            <a:endCxn id="5" idx="0"/>
          </p:cNvCxnSpPr>
          <p:nvPr/>
        </p:nvCxnSpPr>
        <p:spPr>
          <a:xfrm rot="5400000">
            <a:off x="3098116" y="-681665"/>
            <a:ext cx="540680" cy="276628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1426447" y="1497179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dividen 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Conector angular 30"/>
          <p:cNvCxnSpPr>
            <a:stCxn id="5" idx="2"/>
            <a:endCxn id="19" idx="0"/>
          </p:cNvCxnSpPr>
          <p:nvPr/>
        </p:nvCxnSpPr>
        <p:spPr>
          <a:xfrm rot="16200000" flipH="1">
            <a:off x="1943699" y="1453214"/>
            <a:ext cx="85581" cy="23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819002" y="1871681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Operaciones Básicas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5400000">
            <a:off x="1612684" y="1496702"/>
            <a:ext cx="143670" cy="6062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 descr="Conector entre nodos" title="conector"/>
          <p:cNvSpPr txBox="1"/>
          <p:nvPr/>
        </p:nvSpPr>
        <p:spPr>
          <a:xfrm>
            <a:off x="821912" y="2372179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 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Conector angular 67"/>
          <p:cNvCxnSpPr>
            <a:stCxn id="44" idx="2"/>
            <a:endCxn id="67" idx="0"/>
          </p:cNvCxnSpPr>
          <p:nvPr/>
        </p:nvCxnSpPr>
        <p:spPr>
          <a:xfrm rot="5400000">
            <a:off x="1309425" y="2300228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 title="Nodo03"/>
          <p:cNvSpPr/>
          <p:nvPr/>
        </p:nvSpPr>
        <p:spPr>
          <a:xfrm>
            <a:off x="820161" y="2746044"/>
            <a:ext cx="1118926" cy="4171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sumas, restas, multiplicaciones y divisiones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820161" y="3609643"/>
            <a:ext cx="1118926" cy="453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operaciones de enteros y sus propiedades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ángulo 73" descr="Nodo de quinto nivel" title="Nodo05"/>
          <p:cNvSpPr/>
          <p:nvPr/>
        </p:nvSpPr>
        <p:spPr>
          <a:xfrm>
            <a:off x="820159" y="4713240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821913" y="322616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 extienden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ector angular 75"/>
          <p:cNvCxnSpPr>
            <a:stCxn id="67" idx="2"/>
            <a:endCxn id="72" idx="0"/>
          </p:cNvCxnSpPr>
          <p:nvPr/>
        </p:nvCxnSpPr>
        <p:spPr>
          <a:xfrm rot="5400000">
            <a:off x="1308548" y="2674092"/>
            <a:ext cx="143029" cy="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stCxn id="72" idx="2"/>
            <a:endCxn id="75" idx="0"/>
          </p:cNvCxnSpPr>
          <p:nvPr/>
        </p:nvCxnSpPr>
        <p:spPr>
          <a:xfrm rot="16200000" flipH="1">
            <a:off x="1348588" y="3194247"/>
            <a:ext cx="62949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/>
          <p:cNvCxnSpPr>
            <a:stCxn id="75" idx="2"/>
            <a:endCxn id="73" idx="0"/>
          </p:cNvCxnSpPr>
          <p:nvPr/>
        </p:nvCxnSpPr>
        <p:spPr>
          <a:xfrm rot="5400000">
            <a:off x="1303737" y="3532879"/>
            <a:ext cx="152651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uadroTexto 132" descr="Conector entre nodos" title="conector"/>
          <p:cNvSpPr txBox="1"/>
          <p:nvPr/>
        </p:nvSpPr>
        <p:spPr>
          <a:xfrm>
            <a:off x="819002" y="429267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 tienen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4" name="Conector angular 133"/>
          <p:cNvCxnSpPr>
            <a:stCxn id="73" idx="2"/>
            <a:endCxn id="133" idx="0"/>
          </p:cNvCxnSpPr>
          <p:nvPr/>
        </p:nvCxnSpPr>
        <p:spPr>
          <a:xfrm rot="5400000">
            <a:off x="1263715" y="4176760"/>
            <a:ext cx="229785" cy="20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angular 136"/>
          <p:cNvCxnSpPr>
            <a:stCxn id="74" idx="0"/>
            <a:endCxn id="133" idx="2"/>
          </p:cNvCxnSpPr>
          <p:nvPr/>
        </p:nvCxnSpPr>
        <p:spPr>
          <a:xfrm rot="16200000" flipV="1">
            <a:off x="1283737" y="4617354"/>
            <a:ext cx="189738" cy="203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ángulo 210" descr="Nodo de sexto nivel" title="Nodo06"/>
          <p:cNvSpPr/>
          <p:nvPr/>
        </p:nvSpPr>
        <p:spPr>
          <a:xfrm>
            <a:off x="171175" y="5612914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Racionales fraccionarios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CuadroTexto 242" descr="Conector entre nodos" title="conector"/>
          <p:cNvSpPr txBox="1"/>
          <p:nvPr/>
        </p:nvSpPr>
        <p:spPr>
          <a:xfrm>
            <a:off x="820159" y="522622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5" name="Conector angular 244"/>
          <p:cNvCxnSpPr>
            <a:stCxn id="243" idx="0"/>
            <a:endCxn id="74" idx="2"/>
          </p:cNvCxnSpPr>
          <p:nvPr/>
        </p:nvCxnSpPr>
        <p:spPr>
          <a:xfrm rot="5400000" flipH="1" flipV="1">
            <a:off x="1299454" y="5146052"/>
            <a:ext cx="159461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ector angular 247"/>
          <p:cNvCxnSpPr>
            <a:stCxn id="211" idx="0"/>
            <a:endCxn id="243" idx="2"/>
          </p:cNvCxnSpPr>
          <p:nvPr/>
        </p:nvCxnSpPr>
        <p:spPr>
          <a:xfrm rot="5400000" flipH="1" flipV="1">
            <a:off x="976761" y="5210930"/>
            <a:ext cx="155862" cy="6481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4128310" y="977660"/>
            <a:ext cx="1246571" cy="443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Polinomios aritméticos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7" name="Conector angular 216"/>
          <p:cNvCxnSpPr>
            <a:stCxn id="4" idx="2"/>
            <a:endCxn id="216" idx="0"/>
          </p:cNvCxnSpPr>
          <p:nvPr/>
        </p:nvCxnSpPr>
        <p:spPr>
          <a:xfrm rot="5400000">
            <a:off x="4478335" y="704398"/>
            <a:ext cx="546524" cy="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uadroTexto 217" descr="Conector entre nodos" title="conector"/>
          <p:cNvSpPr txBox="1"/>
          <p:nvPr/>
        </p:nvSpPr>
        <p:spPr>
          <a:xfrm>
            <a:off x="4567904" y="1569913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Rectángulo 219" descr="Nodo de segundo nivel" title="Nodo02"/>
          <p:cNvSpPr/>
          <p:nvPr/>
        </p:nvSpPr>
        <p:spPr>
          <a:xfrm>
            <a:off x="4188848" y="1871681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ombinaciones de operaciones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1" name="Conector angular 220"/>
          <p:cNvCxnSpPr>
            <a:stCxn id="189" idx="2"/>
            <a:endCxn id="220" idx="0"/>
          </p:cNvCxnSpPr>
          <p:nvPr/>
        </p:nvCxnSpPr>
        <p:spPr>
          <a:xfrm rot="5400000">
            <a:off x="4697714" y="1817016"/>
            <a:ext cx="108172" cy="11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uadroTexto 221" descr="Conector entre nodos" title="conector"/>
          <p:cNvSpPr txBox="1"/>
          <p:nvPr/>
        </p:nvSpPr>
        <p:spPr>
          <a:xfrm>
            <a:off x="4188848" y="2363931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cumplen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3" name="Conector angular 222"/>
          <p:cNvCxnSpPr>
            <a:stCxn id="220" idx="2"/>
            <a:endCxn id="222" idx="0"/>
          </p:cNvCxnSpPr>
          <p:nvPr/>
        </p:nvCxnSpPr>
        <p:spPr>
          <a:xfrm rot="5400000">
            <a:off x="4681940" y="2294649"/>
            <a:ext cx="134777" cy="37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255" descr="Nodo de tercer nivel" title="Nodo03"/>
          <p:cNvSpPr/>
          <p:nvPr/>
        </p:nvSpPr>
        <p:spPr>
          <a:xfrm>
            <a:off x="4193356" y="2748309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 operativo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Rectángulo 256" descr="Nodo de cuarto nivel&#10;" title="Nodo04"/>
          <p:cNvSpPr/>
          <p:nvPr/>
        </p:nvSpPr>
        <p:spPr>
          <a:xfrm>
            <a:off x="5473532" y="3587947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signos de agrupación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CuadroTexto 258" descr="Conector entre nodos" title="conector"/>
          <p:cNvSpPr txBox="1"/>
          <p:nvPr/>
        </p:nvSpPr>
        <p:spPr>
          <a:xfrm>
            <a:off x="5473532" y="322616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pueden incluir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0" name="Conector angular 259"/>
          <p:cNvCxnSpPr>
            <a:stCxn id="222" idx="2"/>
            <a:endCxn id="256" idx="0"/>
          </p:cNvCxnSpPr>
          <p:nvPr/>
        </p:nvCxnSpPr>
        <p:spPr>
          <a:xfrm rot="16200000" flipH="1">
            <a:off x="4674232" y="2667969"/>
            <a:ext cx="153542" cy="713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ector angular 260"/>
          <p:cNvCxnSpPr>
            <a:stCxn id="256" idx="2"/>
            <a:endCxn id="259" idx="0"/>
          </p:cNvCxnSpPr>
          <p:nvPr/>
        </p:nvCxnSpPr>
        <p:spPr>
          <a:xfrm rot="16200000" flipH="1">
            <a:off x="5326140" y="2520181"/>
            <a:ext cx="134410" cy="12775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ector angular 261"/>
          <p:cNvCxnSpPr>
            <a:stCxn id="259" idx="2"/>
            <a:endCxn id="257" idx="0"/>
          </p:cNvCxnSpPr>
          <p:nvPr/>
        </p:nvCxnSpPr>
        <p:spPr>
          <a:xfrm rot="16200000" flipH="1">
            <a:off x="5967956" y="3521154"/>
            <a:ext cx="130955" cy="26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ector angular 263"/>
          <p:cNvCxnSpPr>
            <a:stCxn id="257" idx="2"/>
            <a:endCxn id="329" idx="0"/>
          </p:cNvCxnSpPr>
          <p:nvPr/>
        </p:nvCxnSpPr>
        <p:spPr>
          <a:xfrm rot="5400000">
            <a:off x="5914902" y="4057930"/>
            <a:ext cx="236311" cy="33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6966226" y="972455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Ecuaciones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>
            <a:stCxn id="4" idx="2"/>
            <a:endCxn id="335" idx="0"/>
          </p:cNvCxnSpPr>
          <p:nvPr/>
        </p:nvCxnSpPr>
        <p:spPr>
          <a:xfrm rot="16200000" flipH="1">
            <a:off x="5869439" y="-686706"/>
            <a:ext cx="541319" cy="277700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uadroTexto 336" descr="Conector entre nodos" title="conector"/>
          <p:cNvSpPr txBox="1"/>
          <p:nvPr/>
        </p:nvSpPr>
        <p:spPr>
          <a:xfrm>
            <a:off x="6968541" y="1513774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modelan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8" name="Conector angular 337"/>
          <p:cNvCxnSpPr>
            <a:stCxn id="335" idx="2"/>
            <a:endCxn id="337" idx="0"/>
          </p:cNvCxnSpPr>
          <p:nvPr/>
        </p:nvCxnSpPr>
        <p:spPr>
          <a:xfrm rot="16200000" flipH="1">
            <a:off x="7478410" y="1462426"/>
            <a:ext cx="101537" cy="11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6966226" y="1871681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problemas de aplicación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0" name="Conector angular 339"/>
          <p:cNvCxnSpPr>
            <a:stCxn id="337" idx="2"/>
            <a:endCxn id="339" idx="0"/>
          </p:cNvCxnSpPr>
          <p:nvPr/>
        </p:nvCxnSpPr>
        <p:spPr>
          <a:xfrm rot="5400000">
            <a:off x="7465641" y="1807564"/>
            <a:ext cx="127075" cy="11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CuadroTexto 340" descr="Conector entre nodos" title="conector"/>
          <p:cNvSpPr txBox="1"/>
          <p:nvPr/>
        </p:nvSpPr>
        <p:spPr>
          <a:xfrm>
            <a:off x="6967474" y="2363931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2" name="Conector angular 341"/>
          <p:cNvCxnSpPr>
            <a:stCxn id="339" idx="2"/>
            <a:endCxn id="341" idx="0"/>
          </p:cNvCxnSpPr>
          <p:nvPr/>
        </p:nvCxnSpPr>
        <p:spPr>
          <a:xfrm rot="5400000">
            <a:off x="7459942" y="2295273"/>
            <a:ext cx="134777" cy="25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ángulo 342" descr="Nodo de tercer nivel" title="Nodo03"/>
          <p:cNvSpPr/>
          <p:nvPr/>
        </p:nvSpPr>
        <p:spPr>
          <a:xfrm>
            <a:off x="6955562" y="2737796"/>
            <a:ext cx="1122431" cy="4430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variable y operaciones racionales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4" name="Rectángulo 343" descr="Nodo de cuarto nivel&#10;" title="Nodo04"/>
          <p:cNvSpPr/>
          <p:nvPr/>
        </p:nvSpPr>
        <p:spPr>
          <a:xfrm>
            <a:off x="6955562" y="3601395"/>
            <a:ext cx="1129086" cy="4614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propiedad uniforme de la igualdad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6" name="CuadroTexto 345" descr="Conector entre nodos" title="conector"/>
          <p:cNvSpPr txBox="1"/>
          <p:nvPr/>
        </p:nvSpPr>
        <p:spPr>
          <a:xfrm>
            <a:off x="6957315" y="3248392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usa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7" name="Conector angular 346"/>
          <p:cNvCxnSpPr>
            <a:endCxn id="343" idx="0"/>
          </p:cNvCxnSpPr>
          <p:nvPr/>
        </p:nvCxnSpPr>
        <p:spPr>
          <a:xfrm rot="16200000" flipH="1">
            <a:off x="7444825" y="2665842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ector angular 347"/>
          <p:cNvCxnSpPr>
            <a:stCxn id="343" idx="2"/>
            <a:endCxn id="346" idx="0"/>
          </p:cNvCxnSpPr>
          <p:nvPr/>
        </p:nvCxnSpPr>
        <p:spPr>
          <a:xfrm rot="5400000">
            <a:off x="7482568" y="3214182"/>
            <a:ext cx="67544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ector angular 348"/>
          <p:cNvCxnSpPr>
            <a:stCxn id="346" idx="2"/>
            <a:endCxn id="344" idx="0"/>
          </p:cNvCxnSpPr>
          <p:nvPr/>
        </p:nvCxnSpPr>
        <p:spPr>
          <a:xfrm rot="16200000" flipH="1">
            <a:off x="7456918" y="3538207"/>
            <a:ext cx="122171" cy="420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ángulo 137" descr="Nodo de segundo nivel" title="Nodo02"/>
          <p:cNvSpPr/>
          <p:nvPr/>
        </p:nvSpPr>
        <p:spPr>
          <a:xfrm>
            <a:off x="2147132" y="1880662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Potencias y raíces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9" name="Conector angular 138"/>
          <p:cNvCxnSpPr>
            <a:stCxn id="19" idx="2"/>
            <a:endCxn id="138" idx="0"/>
          </p:cNvCxnSpPr>
          <p:nvPr/>
        </p:nvCxnSpPr>
        <p:spPr>
          <a:xfrm rot="16200000" flipH="1">
            <a:off x="2272259" y="1443415"/>
            <a:ext cx="152651" cy="7218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ángulo 159" descr="Nodo de sexto nivel" title="Nodo06"/>
          <p:cNvSpPr/>
          <p:nvPr/>
        </p:nvSpPr>
        <p:spPr>
          <a:xfrm>
            <a:off x="1458590" y="5615701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Racionales decimales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1" name="Conector angular 160"/>
          <p:cNvCxnSpPr>
            <a:stCxn id="160" idx="0"/>
            <a:endCxn id="243" idx="2"/>
          </p:cNvCxnSpPr>
          <p:nvPr/>
        </p:nvCxnSpPr>
        <p:spPr>
          <a:xfrm rot="16200000" flipV="1">
            <a:off x="1619076" y="5216723"/>
            <a:ext cx="158649" cy="6393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uadroTexto 165" descr="Conector entre nodos" title="conector"/>
          <p:cNvSpPr txBox="1"/>
          <p:nvPr/>
        </p:nvSpPr>
        <p:spPr>
          <a:xfrm>
            <a:off x="2146733" y="2372179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reducidas 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ectángulo 166" descr="Nodo de tercer nivel" title="Nodo03"/>
          <p:cNvSpPr/>
          <p:nvPr/>
        </p:nvSpPr>
        <p:spPr>
          <a:xfrm>
            <a:off x="2144981" y="2746044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operaciones de enteros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ángulo 167" descr="Nodo de cuarto nivel&#10;" title="Nodo04"/>
          <p:cNvSpPr/>
          <p:nvPr/>
        </p:nvSpPr>
        <p:spPr>
          <a:xfrm>
            <a:off x="2144981" y="3609643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numerador y denominador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CuadroTexto 168" descr="Conector entre nodos" title="conector"/>
          <p:cNvSpPr txBox="1"/>
          <p:nvPr/>
        </p:nvSpPr>
        <p:spPr>
          <a:xfrm>
            <a:off x="2146734" y="322616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0" name="Conector angular 169"/>
          <p:cNvCxnSpPr>
            <a:stCxn id="166" idx="2"/>
            <a:endCxn id="167" idx="0"/>
          </p:cNvCxnSpPr>
          <p:nvPr/>
        </p:nvCxnSpPr>
        <p:spPr>
          <a:xfrm rot="16200000" flipH="1">
            <a:off x="2634244" y="2674090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angular 170"/>
          <p:cNvCxnSpPr>
            <a:stCxn id="167" idx="2"/>
            <a:endCxn id="169" idx="0"/>
          </p:cNvCxnSpPr>
          <p:nvPr/>
        </p:nvCxnSpPr>
        <p:spPr>
          <a:xfrm rot="5400000">
            <a:off x="2637422" y="3157384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angular 171"/>
          <p:cNvCxnSpPr>
            <a:stCxn id="169" idx="2"/>
            <a:endCxn id="168" idx="0"/>
          </p:cNvCxnSpPr>
          <p:nvPr/>
        </p:nvCxnSpPr>
        <p:spPr>
          <a:xfrm rot="16200000" flipH="1">
            <a:off x="2629434" y="3532879"/>
            <a:ext cx="152651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angular 173"/>
          <p:cNvCxnSpPr>
            <a:stCxn id="138" idx="2"/>
            <a:endCxn id="166" idx="0"/>
          </p:cNvCxnSpPr>
          <p:nvPr/>
        </p:nvCxnSpPr>
        <p:spPr>
          <a:xfrm rot="5400000">
            <a:off x="2640391" y="2303065"/>
            <a:ext cx="134044" cy="418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uadroTexto 188" descr="Conector entre nodos" title="conector"/>
          <p:cNvSpPr txBox="1"/>
          <p:nvPr/>
        </p:nvSpPr>
        <p:spPr>
          <a:xfrm>
            <a:off x="4191163" y="1532677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0" name="Conector angular 189"/>
          <p:cNvCxnSpPr>
            <a:stCxn id="216" idx="2"/>
            <a:endCxn id="189" idx="0"/>
          </p:cNvCxnSpPr>
          <p:nvPr/>
        </p:nvCxnSpPr>
        <p:spPr>
          <a:xfrm rot="16200000" flipH="1">
            <a:off x="4696370" y="1476668"/>
            <a:ext cx="111234" cy="7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CuadroTexto 293" descr="Conector entre nodos" title="conector"/>
          <p:cNvSpPr txBox="1"/>
          <p:nvPr/>
        </p:nvSpPr>
        <p:spPr>
          <a:xfrm>
            <a:off x="3414763" y="3222769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dado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5" name="Conector angular 294"/>
          <p:cNvCxnSpPr>
            <a:stCxn id="256" idx="2"/>
            <a:endCxn id="294" idx="0"/>
          </p:cNvCxnSpPr>
          <p:nvPr/>
        </p:nvCxnSpPr>
        <p:spPr>
          <a:xfrm rot="5400000">
            <a:off x="4298452" y="2766648"/>
            <a:ext cx="131019" cy="7812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ector angular 295"/>
          <p:cNvCxnSpPr>
            <a:stCxn id="294" idx="2"/>
            <a:endCxn id="297" idx="0"/>
          </p:cNvCxnSpPr>
          <p:nvPr/>
        </p:nvCxnSpPr>
        <p:spPr>
          <a:xfrm rot="16200000" flipH="1">
            <a:off x="3893733" y="3533217"/>
            <a:ext cx="164429" cy="519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Rectángulo 296" descr="Nodo de cuarto nivel&#10;" title="Nodo04"/>
          <p:cNvSpPr/>
          <p:nvPr/>
        </p:nvSpPr>
        <p:spPr>
          <a:xfrm>
            <a:off x="3389186" y="3618030"/>
            <a:ext cx="1178718" cy="862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Potencias y raíces.</a:t>
            </a:r>
          </a:p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Multiplicaciones y divisiones.</a:t>
            </a:r>
          </a:p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Sumas y restas.</a:t>
            </a:r>
          </a:p>
        </p:txBody>
      </p:sp>
      <p:sp>
        <p:nvSpPr>
          <p:cNvPr id="298" name="Rectángulo 297" descr="Nodo de quinto nivel" title="Nodo05"/>
          <p:cNvSpPr/>
          <p:nvPr/>
        </p:nvSpPr>
        <p:spPr>
          <a:xfrm>
            <a:off x="3395913" y="4668960"/>
            <a:ext cx="1171991" cy="397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operaciones  de izquierda a derecha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0" name="Conector angular 299"/>
          <p:cNvCxnSpPr>
            <a:stCxn id="298" idx="0"/>
            <a:endCxn id="297" idx="2"/>
          </p:cNvCxnSpPr>
          <p:nvPr/>
        </p:nvCxnSpPr>
        <p:spPr>
          <a:xfrm rot="16200000" flipV="1">
            <a:off x="3885801" y="4572852"/>
            <a:ext cx="188853" cy="336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ángulo 318" descr="Nodo de quinto nivel" title="Nodo05"/>
          <p:cNvSpPr/>
          <p:nvPr/>
        </p:nvSpPr>
        <p:spPr>
          <a:xfrm>
            <a:off x="5471026" y="4668960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jerarquía de operaciones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" name="CuadroTexto 328" descr="Conector entre nodos" title="conector"/>
          <p:cNvSpPr txBox="1"/>
          <p:nvPr/>
        </p:nvSpPr>
        <p:spPr>
          <a:xfrm>
            <a:off x="5472779" y="417777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cumplen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2" name="Conector angular 331"/>
          <p:cNvCxnSpPr>
            <a:stCxn id="329" idx="2"/>
            <a:endCxn id="319" idx="0"/>
          </p:cNvCxnSpPr>
          <p:nvPr/>
        </p:nvCxnSpPr>
        <p:spPr>
          <a:xfrm rot="5400000">
            <a:off x="5900753" y="4538346"/>
            <a:ext cx="260351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ectángulo 362" descr="Nodo de cuarto nivel&#10;" title="Nodo04"/>
          <p:cNvSpPr/>
          <p:nvPr/>
        </p:nvSpPr>
        <p:spPr>
          <a:xfrm>
            <a:off x="5440546" y="5346668"/>
            <a:ext cx="1178718" cy="1043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Signos de agrupación</a:t>
            </a:r>
          </a:p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Potencias y raíces.</a:t>
            </a:r>
          </a:p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Multiplicaciones y divisiones.</a:t>
            </a:r>
          </a:p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Sumas y restas.</a:t>
            </a:r>
          </a:p>
        </p:txBody>
      </p:sp>
      <p:cxnSp>
        <p:nvCxnSpPr>
          <p:cNvPr id="368" name="Conector angular 367"/>
          <p:cNvCxnSpPr>
            <a:stCxn id="363" idx="0"/>
            <a:endCxn id="319" idx="2"/>
          </p:cNvCxnSpPr>
          <p:nvPr/>
        </p:nvCxnSpPr>
        <p:spPr>
          <a:xfrm rot="5400000" flipH="1" flipV="1">
            <a:off x="5868103" y="5184282"/>
            <a:ext cx="324189" cy="58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1554</TotalTime>
  <Words>132</Words>
  <Application>Microsoft Office PowerPoint</Application>
  <PresentationFormat>Carta (216 x 279 mm)</PresentationFormat>
  <Paragraphs>43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Alex</cp:lastModifiedBy>
  <cp:revision>44</cp:revision>
  <cp:lastPrinted>2015-06-25T22:36:16Z</cp:lastPrinted>
  <dcterms:created xsi:type="dcterms:W3CDTF">2015-05-14T14:12:36Z</dcterms:created>
  <dcterms:modified xsi:type="dcterms:W3CDTF">2016-02-08T01:00:25Z</dcterms:modified>
</cp:coreProperties>
</file>