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10801350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46" d="100"/>
          <a:sy n="46" d="100"/>
        </p:scale>
        <p:origin x="1854" y="84"/>
      </p:cViewPr>
      <p:guideLst>
        <p:guide orient="horz" pos="3403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8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30/01/2016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10011276"/>
            <a:ext cx="4617362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6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750962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384" y="317852"/>
            <a:ext cx="286559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4" y="76935"/>
            <a:ext cx="4216725" cy="111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Cuerpos geométricos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928941" y="1706998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Figuras geométricas con 3 dimensiones  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3110308" y="1414697"/>
            <a:ext cx="1095738" cy="156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0" name="Rectángulo 33"/>
          <p:cNvSpPr/>
          <p:nvPr/>
        </p:nvSpPr>
        <p:spPr>
          <a:xfrm>
            <a:off x="1223937" y="340141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Cuerpos redondos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8" idx="0"/>
          </p:cNvCxnSpPr>
          <p:nvPr/>
        </p:nvCxnSpPr>
        <p:spPr>
          <a:xfrm rot="5400000">
            <a:off x="5131754" y="-278686"/>
            <a:ext cx="219806" cy="3166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450" idx="0"/>
          </p:cNvCxnSpPr>
          <p:nvPr/>
        </p:nvCxnSpPr>
        <p:spPr>
          <a:xfrm rot="16200000" flipH="1">
            <a:off x="8298635" y="-278608"/>
            <a:ext cx="201743" cy="3148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5477747" y="483389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al cortar cuerpos redondos o poliedros  con un plano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2" name="Rectángulo 35"/>
          <p:cNvSpPr/>
          <p:nvPr/>
        </p:nvSpPr>
        <p:spPr>
          <a:xfrm>
            <a:off x="9434010" y="3011147"/>
            <a:ext cx="1095738" cy="2486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q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 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456" idx="2"/>
            <a:endCxn id="122" idx="0"/>
          </p:cNvCxnSpPr>
          <p:nvPr/>
        </p:nvCxnSpPr>
        <p:spPr>
          <a:xfrm>
            <a:off x="9977656" y="2887127"/>
            <a:ext cx="4223" cy="124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19" idx="2"/>
            <a:endCxn id="256" idx="0"/>
          </p:cNvCxnSpPr>
          <p:nvPr/>
        </p:nvCxnSpPr>
        <p:spPr>
          <a:xfrm>
            <a:off x="9991981" y="4668852"/>
            <a:ext cx="4367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33"/>
          <p:cNvSpPr/>
          <p:nvPr/>
        </p:nvSpPr>
        <p:spPr>
          <a:xfrm>
            <a:off x="1242291" y="476797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lmenas una de sus caras es de forma curva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7521"/>
            <a:ext cx="171450" cy="208810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2" y="815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290335" y="5569770"/>
            <a:ext cx="1095738" cy="370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1838204" y="5463133"/>
            <a:ext cx="2980" cy="106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546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Cilindro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3" name="Rectángulo 33"/>
          <p:cNvSpPr/>
          <p:nvPr/>
        </p:nvSpPr>
        <p:spPr>
          <a:xfrm>
            <a:off x="74682" y="714366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por  2 circunferencias congruentes y una superficie curva  cerrada  </a:t>
            </a:r>
          </a:p>
        </p:txBody>
      </p:sp>
      <p:cxnSp>
        <p:nvCxnSpPr>
          <p:cNvPr id="244" name="243 Conector recto"/>
          <p:cNvCxnSpPr>
            <a:stCxn id="341" idx="2"/>
            <a:endCxn id="243" idx="0"/>
          </p:cNvCxnSpPr>
          <p:nvPr/>
        </p:nvCxnSpPr>
        <p:spPr>
          <a:xfrm>
            <a:off x="609600" y="7038975"/>
            <a:ext cx="2061" cy="104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384" idx="0"/>
          </p:cNvCxnSpPr>
          <p:nvPr/>
        </p:nvCxnSpPr>
        <p:spPr>
          <a:xfrm flipH="1">
            <a:off x="607068" y="8323577"/>
            <a:ext cx="3" cy="136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66392" y="8092894"/>
            <a:ext cx="881358" cy="230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607071" y="7966067"/>
            <a:ext cx="4590" cy="126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3552638" y="4821704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odas sus caras son polígonos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9" name="Rectángulo 35"/>
          <p:cNvSpPr/>
          <p:nvPr/>
        </p:nvSpPr>
        <p:spPr>
          <a:xfrm>
            <a:off x="9444112" y="4412750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medio de 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219" idx="0"/>
            <a:endCxn id="162" idx="2"/>
          </p:cNvCxnSpPr>
          <p:nvPr/>
        </p:nvCxnSpPr>
        <p:spPr>
          <a:xfrm flipH="1" flipV="1">
            <a:off x="9982649" y="4203168"/>
            <a:ext cx="933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397455" y="4860385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Proyecciones cartográficas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9" name="Rectángulo 35"/>
          <p:cNvSpPr/>
          <p:nvPr/>
        </p:nvSpPr>
        <p:spPr>
          <a:xfrm>
            <a:off x="9453165" y="574707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ntendidas como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9368691" y="6164105"/>
            <a:ext cx="1260000" cy="825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_tradnl" sz="900" dirty="0" smtClean="0"/>
              <a:t> </a:t>
            </a:r>
            <a:r>
              <a:rPr lang="es-ES_tradnl" sz="900" dirty="0"/>
              <a:t>técnicas que permite representar la superficie </a:t>
            </a:r>
            <a:r>
              <a:rPr lang="es-ES_tradnl" sz="900" dirty="0" smtClean="0"/>
              <a:t>de </a:t>
            </a:r>
            <a:r>
              <a:rPr lang="es-ES_tradnl" sz="900" dirty="0"/>
              <a:t>la </a:t>
            </a:r>
            <a:r>
              <a:rPr lang="es-ES_tradnl" sz="900" dirty="0" smtClean="0"/>
              <a:t>tierra o parte de ella en  mapas </a:t>
            </a:r>
            <a:r>
              <a:rPr lang="es-ES_tradnl" sz="900" dirty="0" smtClean="0"/>
              <a:t>.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9996348" y="5555541"/>
            <a:ext cx="4686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"/>
          <p:cNvCxnSpPr>
            <a:stCxn id="259" idx="2"/>
            <a:endCxn id="261" idx="0"/>
          </p:cNvCxnSpPr>
          <p:nvPr/>
        </p:nvCxnSpPr>
        <p:spPr>
          <a:xfrm flipH="1">
            <a:off x="9998691" y="6003176"/>
            <a:ext cx="2343" cy="16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33"/>
          <p:cNvSpPr/>
          <p:nvPr/>
        </p:nvSpPr>
        <p:spPr>
          <a:xfrm>
            <a:off x="8497126" y="7818800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proyecciones cilíndricas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208860" y="782069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cónicas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986158" y="7820711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 acimutales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0" name="Rectángulo 35"/>
          <p:cNvSpPr/>
          <p:nvPr/>
        </p:nvSpPr>
        <p:spPr>
          <a:xfrm>
            <a:off x="9407901" y="7189702"/>
            <a:ext cx="1191057" cy="3267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clasifican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H="1" flipV="1">
            <a:off x="9998691" y="6989699"/>
            <a:ext cx="4739" cy="20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8497126" y="8954067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cilindro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16200000" flipH="1">
            <a:off x="10177896" y="7342011"/>
            <a:ext cx="304221" cy="653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066539" y="6453368"/>
            <a:ext cx="304233" cy="243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160 Conector angular"/>
          <p:cNvCxnSpPr>
            <a:stCxn id="280" idx="2"/>
            <a:endCxn id="271" idx="0"/>
          </p:cNvCxnSpPr>
          <p:nvPr/>
        </p:nvCxnSpPr>
        <p:spPr>
          <a:xfrm rot="5400000">
            <a:off x="9322979" y="7138349"/>
            <a:ext cx="302322" cy="1058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328" idx="2"/>
            <a:endCxn id="326" idx="0"/>
          </p:cNvCxnSpPr>
          <p:nvPr/>
        </p:nvCxnSpPr>
        <p:spPr>
          <a:xfrm>
            <a:off x="3658177" y="1571659"/>
            <a:ext cx="7370" cy="13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35"/>
          <p:cNvSpPr/>
          <p:nvPr/>
        </p:nvSpPr>
        <p:spPr>
          <a:xfrm>
            <a:off x="3117676" y="2860864"/>
            <a:ext cx="1095738" cy="234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dividen en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9" name="138 Conector recto"/>
          <p:cNvCxnSpPr>
            <a:stCxn id="326" idx="2"/>
            <a:endCxn id="137" idx="0"/>
          </p:cNvCxnSpPr>
          <p:nvPr/>
        </p:nvCxnSpPr>
        <p:spPr>
          <a:xfrm flipH="1">
            <a:off x="3665545" y="2753158"/>
            <a:ext cx="2" cy="107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33"/>
          <p:cNvSpPr/>
          <p:nvPr/>
        </p:nvSpPr>
        <p:spPr>
          <a:xfrm>
            <a:off x="3528987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Poliedros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Rectángulo 33"/>
          <p:cNvSpPr/>
          <p:nvPr/>
        </p:nvSpPr>
        <p:spPr>
          <a:xfrm>
            <a:off x="5462562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Otros cuerpos geométricos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9" name="158 Conector angular"/>
          <p:cNvCxnSpPr>
            <a:stCxn id="137" idx="2"/>
            <a:endCxn id="330" idx="0"/>
          </p:cNvCxnSpPr>
          <p:nvPr/>
        </p:nvCxnSpPr>
        <p:spPr>
          <a:xfrm rot="5400000">
            <a:off x="2597094" y="2332965"/>
            <a:ext cx="305790" cy="1831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137" idx="2"/>
            <a:endCxn id="145" idx="0"/>
          </p:cNvCxnSpPr>
          <p:nvPr/>
        </p:nvCxnSpPr>
        <p:spPr>
          <a:xfrm rot="16200000" flipH="1">
            <a:off x="4721008" y="2040163"/>
            <a:ext cx="296587" cy="2407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35"/>
          <p:cNvSpPr/>
          <p:nvPr/>
        </p:nvSpPr>
        <p:spPr>
          <a:xfrm>
            <a:off x="1291643" y="431539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aquellos donde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8" name="167 Conector recto"/>
          <p:cNvCxnSpPr>
            <a:stCxn id="330" idx="2"/>
            <a:endCxn id="167" idx="0"/>
          </p:cNvCxnSpPr>
          <p:nvPr/>
        </p:nvCxnSpPr>
        <p:spPr>
          <a:xfrm>
            <a:off x="1834432" y="4141448"/>
            <a:ext cx="5080" cy="173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35"/>
          <p:cNvSpPr/>
          <p:nvPr/>
        </p:nvSpPr>
        <p:spPr>
          <a:xfrm>
            <a:off x="5530268" y="430440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los  que se generan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4" name="173 Conector recto"/>
          <p:cNvCxnSpPr>
            <a:stCxn id="143" idx="2"/>
            <a:endCxn id="180" idx="0"/>
          </p:cNvCxnSpPr>
          <p:nvPr/>
        </p:nvCxnSpPr>
        <p:spPr>
          <a:xfrm>
            <a:off x="4139482" y="4132245"/>
            <a:ext cx="15448" cy="200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>
            <a:stCxn id="145" idx="2"/>
            <a:endCxn id="172" idx="0"/>
          </p:cNvCxnSpPr>
          <p:nvPr/>
        </p:nvCxnSpPr>
        <p:spPr>
          <a:xfrm>
            <a:off x="6073057" y="4132244"/>
            <a:ext cx="5080" cy="17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>
            <a:stCxn id="167" idx="2"/>
            <a:endCxn id="147" idx="0"/>
          </p:cNvCxnSpPr>
          <p:nvPr/>
        </p:nvCxnSpPr>
        <p:spPr>
          <a:xfrm>
            <a:off x="1839512" y="4629319"/>
            <a:ext cx="1672" cy="138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35"/>
          <p:cNvSpPr/>
          <p:nvPr/>
        </p:nvSpPr>
        <p:spPr>
          <a:xfrm>
            <a:off x="3607061" y="4332870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aquellos donde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8" name="187 Conector recto"/>
          <p:cNvCxnSpPr>
            <a:stCxn id="180" idx="2"/>
            <a:endCxn id="135" idx="0"/>
          </p:cNvCxnSpPr>
          <p:nvPr/>
        </p:nvCxnSpPr>
        <p:spPr>
          <a:xfrm flipH="1">
            <a:off x="4151531" y="4646795"/>
            <a:ext cx="3399" cy="17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172" idx="2"/>
            <a:endCxn id="596" idx="0"/>
          </p:cNvCxnSpPr>
          <p:nvPr/>
        </p:nvCxnSpPr>
        <p:spPr>
          <a:xfrm flipH="1">
            <a:off x="6076641" y="4618330"/>
            <a:ext cx="1497" cy="215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222" idx="2"/>
            <a:endCxn id="230" idx="0"/>
          </p:cNvCxnSpPr>
          <p:nvPr/>
        </p:nvCxnSpPr>
        <p:spPr>
          <a:xfrm rot="5400000">
            <a:off x="1079550" y="5471557"/>
            <a:ext cx="289825" cy="12274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37" idx="2"/>
            <a:endCxn id="143" idx="0"/>
          </p:cNvCxnSpPr>
          <p:nvPr/>
        </p:nvCxnSpPr>
        <p:spPr>
          <a:xfrm rot="16200000" flipH="1">
            <a:off x="3754220" y="3006950"/>
            <a:ext cx="296587" cy="4739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33"/>
          <p:cNvSpPr/>
          <p:nvPr/>
        </p:nvSpPr>
        <p:spPr>
          <a:xfrm>
            <a:off x="13357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253588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sfera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4" name="213 Conector angular"/>
          <p:cNvCxnSpPr>
            <a:stCxn id="222" idx="2"/>
            <a:endCxn id="212" idx="0"/>
          </p:cNvCxnSpPr>
          <p:nvPr/>
        </p:nvCxnSpPr>
        <p:spPr>
          <a:xfrm rot="5400000">
            <a:off x="1670100" y="6062107"/>
            <a:ext cx="289825" cy="46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222" idx="2"/>
            <a:endCxn id="213" idx="0"/>
          </p:cNvCxnSpPr>
          <p:nvPr/>
        </p:nvCxnSpPr>
        <p:spPr>
          <a:xfrm rot="16200000" flipH="1">
            <a:off x="2270175" y="5508416"/>
            <a:ext cx="289825" cy="1153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33"/>
          <p:cNvSpPr/>
          <p:nvPr/>
        </p:nvSpPr>
        <p:spPr>
          <a:xfrm>
            <a:off x="36979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Prismas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9" name="Rectángulo 33"/>
          <p:cNvSpPr/>
          <p:nvPr/>
        </p:nvSpPr>
        <p:spPr>
          <a:xfrm>
            <a:off x="4907614" y="6234834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Pirámide 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0" name="299 Conector angular"/>
          <p:cNvCxnSpPr>
            <a:stCxn id="305" idx="2"/>
            <a:endCxn id="298" idx="0"/>
          </p:cNvCxnSpPr>
          <p:nvPr/>
        </p:nvCxnSpPr>
        <p:spPr>
          <a:xfrm rot="5400000">
            <a:off x="4013000" y="6086026"/>
            <a:ext cx="285206" cy="31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ángulo 35"/>
          <p:cNvSpPr/>
          <p:nvPr/>
        </p:nvSpPr>
        <p:spPr>
          <a:xfrm>
            <a:off x="3609317" y="568901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9" name="308 Conector recto"/>
          <p:cNvCxnSpPr>
            <a:stCxn id="135" idx="2"/>
            <a:endCxn id="305" idx="0"/>
          </p:cNvCxnSpPr>
          <p:nvPr/>
        </p:nvCxnSpPr>
        <p:spPr>
          <a:xfrm>
            <a:off x="4151531" y="5516860"/>
            <a:ext cx="5655" cy="172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angular"/>
          <p:cNvCxnSpPr>
            <a:stCxn id="305" idx="2"/>
            <a:endCxn id="299" idx="0"/>
          </p:cNvCxnSpPr>
          <p:nvPr/>
        </p:nvCxnSpPr>
        <p:spPr>
          <a:xfrm rot="16200000" flipH="1">
            <a:off x="4615526" y="5486665"/>
            <a:ext cx="289828" cy="1206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5533367" y="573297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4" name="323 Conector recto"/>
          <p:cNvCxnSpPr>
            <a:stCxn id="596" idx="2"/>
            <a:endCxn id="323" idx="0"/>
          </p:cNvCxnSpPr>
          <p:nvPr/>
        </p:nvCxnSpPr>
        <p:spPr>
          <a:xfrm>
            <a:off x="6076640" y="5529053"/>
            <a:ext cx="4596" cy="20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"/>
          <p:cNvSpPr/>
          <p:nvPr/>
        </p:nvSpPr>
        <p:spPr>
          <a:xfrm>
            <a:off x="6107764" y="6263930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Tronco de 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3" name="Rectángulo 33"/>
          <p:cNvSpPr/>
          <p:nvPr/>
        </p:nvSpPr>
        <p:spPr>
          <a:xfrm>
            <a:off x="7355539" y="6255349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Tronco de pirámide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34" name="333 Conector angular"/>
          <p:cNvCxnSpPr>
            <a:stCxn id="323" idx="2"/>
            <a:endCxn id="331" idx="0"/>
          </p:cNvCxnSpPr>
          <p:nvPr/>
        </p:nvCxnSpPr>
        <p:spPr>
          <a:xfrm rot="16200000" flipH="1">
            <a:off x="6185058" y="5885143"/>
            <a:ext cx="274964" cy="482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336 Conector angular"/>
          <p:cNvCxnSpPr>
            <a:stCxn id="323" idx="2"/>
            <a:endCxn id="333" idx="0"/>
          </p:cNvCxnSpPr>
          <p:nvPr/>
        </p:nvCxnSpPr>
        <p:spPr>
          <a:xfrm rot="16200000" flipH="1">
            <a:off x="6813237" y="5256965"/>
            <a:ext cx="266383" cy="1730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5"/>
          <p:cNvSpPr/>
          <p:nvPr/>
        </p:nvSpPr>
        <p:spPr>
          <a:xfrm>
            <a:off x="161925" y="6745279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cxnSp>
        <p:nvCxnSpPr>
          <p:cNvPr id="342" name="341 Conector recto"/>
          <p:cNvCxnSpPr>
            <a:stCxn id="230" idx="2"/>
            <a:endCxn id="341" idx="0"/>
          </p:cNvCxnSpPr>
          <p:nvPr/>
        </p:nvCxnSpPr>
        <p:spPr>
          <a:xfrm flipH="1">
            <a:off x="609600" y="6631600"/>
            <a:ext cx="1120" cy="113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ángulo 35"/>
          <p:cNvSpPr/>
          <p:nvPr/>
        </p:nvSpPr>
        <p:spPr>
          <a:xfrm>
            <a:off x="1343025" y="6717657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3" name="Rectángulo 33"/>
          <p:cNvSpPr/>
          <p:nvPr/>
        </p:nvSpPr>
        <p:spPr>
          <a:xfrm>
            <a:off x="1255782" y="713414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por  1 circunferencia , un punto  y una superficie curva  cerrada   </a:t>
            </a:r>
          </a:p>
        </p:txBody>
      </p:sp>
      <p:cxnSp>
        <p:nvCxnSpPr>
          <p:cNvPr id="354" name="353 Conector recto"/>
          <p:cNvCxnSpPr>
            <a:stCxn id="213" idx="2"/>
            <a:endCxn id="357" idx="0"/>
          </p:cNvCxnSpPr>
          <p:nvPr/>
        </p:nvCxnSpPr>
        <p:spPr>
          <a:xfrm flipH="1">
            <a:off x="2990850" y="6631600"/>
            <a:ext cx="1120" cy="124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>
            <a:stCxn id="212" idx="2"/>
            <a:endCxn id="352" idx="0"/>
          </p:cNvCxnSpPr>
          <p:nvPr/>
        </p:nvCxnSpPr>
        <p:spPr>
          <a:xfrm flipH="1">
            <a:off x="1790700" y="6631600"/>
            <a:ext cx="1120" cy="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352" idx="2"/>
            <a:endCxn id="353" idx="0"/>
          </p:cNvCxnSpPr>
          <p:nvPr/>
        </p:nvCxnSpPr>
        <p:spPr>
          <a:xfrm>
            <a:off x="1790700" y="7011353"/>
            <a:ext cx="2061" cy="122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"/>
          <p:cNvSpPr/>
          <p:nvPr/>
        </p:nvSpPr>
        <p:spPr>
          <a:xfrm>
            <a:off x="2543175" y="67562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8" name="Rectángulo 33"/>
          <p:cNvSpPr/>
          <p:nvPr/>
        </p:nvSpPr>
        <p:spPr>
          <a:xfrm>
            <a:off x="2454431" y="71202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una superficie curva que equidista  de un punto central  </a:t>
            </a:r>
          </a:p>
        </p:txBody>
      </p:sp>
      <p:cxnSp>
        <p:nvCxnSpPr>
          <p:cNvPr id="359" name="358 Conector recto"/>
          <p:cNvCxnSpPr>
            <a:stCxn id="357" idx="2"/>
            <a:endCxn id="358" idx="0"/>
          </p:cNvCxnSpPr>
          <p:nvPr/>
        </p:nvCxnSpPr>
        <p:spPr>
          <a:xfrm>
            <a:off x="2990850" y="7038976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5"/>
          <p:cNvSpPr/>
          <p:nvPr/>
        </p:nvSpPr>
        <p:spPr>
          <a:xfrm>
            <a:off x="1347492" y="810388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79" name="378 Conector recto"/>
          <p:cNvCxnSpPr>
            <a:stCxn id="353" idx="2"/>
            <a:endCxn id="377" idx="0"/>
          </p:cNvCxnSpPr>
          <p:nvPr/>
        </p:nvCxnSpPr>
        <p:spPr>
          <a:xfrm flipH="1">
            <a:off x="1788171" y="7956542"/>
            <a:ext cx="4590" cy="147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ángulo 33"/>
          <p:cNvSpPr/>
          <p:nvPr/>
        </p:nvSpPr>
        <p:spPr>
          <a:xfrm>
            <a:off x="47625" y="84597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86" name="385 Conector recto"/>
          <p:cNvCxnSpPr>
            <a:stCxn id="387" idx="2"/>
            <a:endCxn id="399" idx="0"/>
          </p:cNvCxnSpPr>
          <p:nvPr/>
        </p:nvCxnSpPr>
        <p:spPr>
          <a:xfrm flipH="1">
            <a:off x="2997843" y="8352153"/>
            <a:ext cx="3" cy="117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35"/>
          <p:cNvSpPr/>
          <p:nvPr/>
        </p:nvSpPr>
        <p:spPr>
          <a:xfrm>
            <a:off x="2557167" y="812293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88" name="387 Conector recto"/>
          <p:cNvCxnSpPr>
            <a:stCxn id="358" idx="2"/>
            <a:endCxn id="387" idx="0"/>
          </p:cNvCxnSpPr>
          <p:nvPr/>
        </p:nvCxnSpPr>
        <p:spPr>
          <a:xfrm>
            <a:off x="2991410" y="7942632"/>
            <a:ext cx="6436" cy="18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>
            <a:stCxn id="298" idx="2"/>
            <a:endCxn id="391" idx="0"/>
          </p:cNvCxnSpPr>
          <p:nvPr/>
        </p:nvCxnSpPr>
        <p:spPr>
          <a:xfrm flipH="1">
            <a:off x="4152900" y="6631600"/>
            <a:ext cx="1120" cy="134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ángulo 35"/>
          <p:cNvSpPr/>
          <p:nvPr/>
        </p:nvSpPr>
        <p:spPr>
          <a:xfrm>
            <a:off x="3705225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sp>
        <p:nvSpPr>
          <p:cNvPr id="392" name="Rectángulo 33"/>
          <p:cNvSpPr/>
          <p:nvPr/>
        </p:nvSpPr>
        <p:spPr>
          <a:xfrm>
            <a:off x="3616481" y="71297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 dos polígonos congruentes paralelos y  n 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paralegramos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congruentes    </a:t>
            </a:r>
          </a:p>
        </p:txBody>
      </p:sp>
      <p:cxnSp>
        <p:nvCxnSpPr>
          <p:cNvPr id="393" name="392 Conector recto"/>
          <p:cNvCxnSpPr>
            <a:stCxn id="391" idx="2"/>
            <a:endCxn id="392" idx="0"/>
          </p:cNvCxnSpPr>
          <p:nvPr/>
        </p:nvCxnSpPr>
        <p:spPr>
          <a:xfrm>
            <a:off x="4152900" y="7048501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393 Conector recto"/>
          <p:cNvCxnSpPr>
            <a:stCxn id="395" idx="2"/>
            <a:endCxn id="400" idx="0"/>
          </p:cNvCxnSpPr>
          <p:nvPr/>
        </p:nvCxnSpPr>
        <p:spPr>
          <a:xfrm flipH="1">
            <a:off x="4150368" y="8361678"/>
            <a:ext cx="3" cy="117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35"/>
          <p:cNvSpPr/>
          <p:nvPr/>
        </p:nvSpPr>
        <p:spPr>
          <a:xfrm>
            <a:off x="3709692" y="813246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96" name="395 Conector recto"/>
          <p:cNvCxnSpPr>
            <a:stCxn id="392" idx="2"/>
            <a:endCxn id="395" idx="0"/>
          </p:cNvCxnSpPr>
          <p:nvPr/>
        </p:nvCxnSpPr>
        <p:spPr>
          <a:xfrm flipH="1">
            <a:off x="4150371" y="7952157"/>
            <a:ext cx="3089" cy="18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E:\guion 11\imagenes mapa 11\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2" y="8564186"/>
            <a:ext cx="963145" cy="7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Rectángulo 33"/>
          <p:cNvSpPr/>
          <p:nvPr/>
        </p:nvSpPr>
        <p:spPr>
          <a:xfrm>
            <a:off x="1228725" y="84597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15" name="Picture 4" descr="E:\guion 11\imagenes mapa 11\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51" y="8526727"/>
            <a:ext cx="1007230" cy="7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ángulo 33"/>
          <p:cNvSpPr/>
          <p:nvPr/>
        </p:nvSpPr>
        <p:spPr>
          <a:xfrm>
            <a:off x="2438400" y="846932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3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17" name="Picture 6" descr="E:\guion 11\imagenes mapa 11\3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95" y="8502029"/>
            <a:ext cx="1040080" cy="8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" name="Rectángulo 33"/>
          <p:cNvSpPr/>
          <p:nvPr/>
        </p:nvSpPr>
        <p:spPr>
          <a:xfrm>
            <a:off x="3590925" y="847884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>
                <a:solidFill>
                  <a:srgbClr val="FF0000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02" name="Rectángulo 33"/>
          <p:cNvSpPr/>
          <p:nvPr/>
        </p:nvSpPr>
        <p:spPr>
          <a:xfrm>
            <a:off x="4810125" y="84978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5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04" name="Picture 11" descr="E:\guion 11\imagenes mapa 11\5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29" y="8522215"/>
            <a:ext cx="880328" cy="8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ángulo 33"/>
          <p:cNvSpPr/>
          <p:nvPr/>
        </p:nvSpPr>
        <p:spPr>
          <a:xfrm>
            <a:off x="6029797" y="848837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>
                <a:solidFill>
                  <a:srgbClr val="FF0000"/>
                </a:solidFill>
                <a:cs typeface="Arial" pitchFamily="34" charset="0"/>
              </a:rPr>
              <a:t>6</a:t>
            </a:r>
          </a:p>
        </p:txBody>
      </p:sp>
      <p:pic>
        <p:nvPicPr>
          <p:cNvPr id="406" name="Picture 13" descr="E:\guion 11\imagenes mapa 11\6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81" y="8534825"/>
            <a:ext cx="999315" cy="7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ángulo 33"/>
          <p:cNvSpPr/>
          <p:nvPr/>
        </p:nvSpPr>
        <p:spPr>
          <a:xfrm>
            <a:off x="7278044" y="850742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7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08" name="Picture 15" descr="E:\guion 11\imagenes mapa 11\5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51" y="8585173"/>
            <a:ext cx="1014775" cy="7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17" descr="E:\guion 11\imagenes mapa 11\7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70" y="8594698"/>
            <a:ext cx="1045704" cy="74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413 Conector recto"/>
          <p:cNvCxnSpPr>
            <a:stCxn id="377" idx="2"/>
            <a:endCxn id="398" idx="0"/>
          </p:cNvCxnSpPr>
          <p:nvPr/>
        </p:nvCxnSpPr>
        <p:spPr>
          <a:xfrm flipH="1">
            <a:off x="1788168" y="8333103"/>
            <a:ext cx="3" cy="126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ángulo 35"/>
          <p:cNvSpPr/>
          <p:nvPr/>
        </p:nvSpPr>
        <p:spPr>
          <a:xfrm>
            <a:off x="4914900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cxnSp>
        <p:nvCxnSpPr>
          <p:cNvPr id="417" name="416 Conector recto"/>
          <p:cNvCxnSpPr>
            <a:stCxn id="299" idx="2"/>
            <a:endCxn id="416" idx="0"/>
          </p:cNvCxnSpPr>
          <p:nvPr/>
        </p:nvCxnSpPr>
        <p:spPr>
          <a:xfrm flipH="1">
            <a:off x="5362575" y="6636222"/>
            <a:ext cx="1120" cy="12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33"/>
          <p:cNvSpPr/>
          <p:nvPr/>
        </p:nvSpPr>
        <p:spPr>
          <a:xfrm>
            <a:off x="4826156" y="71678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 un polígono, caras triangulares y un punto.    </a:t>
            </a:r>
          </a:p>
        </p:txBody>
      </p:sp>
      <p:sp>
        <p:nvSpPr>
          <p:cNvPr id="419" name="Rectángulo 35"/>
          <p:cNvSpPr/>
          <p:nvPr/>
        </p:nvSpPr>
        <p:spPr>
          <a:xfrm>
            <a:off x="4928892" y="812062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20" name="419 Conector recto"/>
          <p:cNvCxnSpPr>
            <a:stCxn id="418" idx="2"/>
            <a:endCxn id="419" idx="0"/>
          </p:cNvCxnSpPr>
          <p:nvPr/>
        </p:nvCxnSpPr>
        <p:spPr>
          <a:xfrm>
            <a:off x="5363135" y="7990257"/>
            <a:ext cx="6436" cy="13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420 Conector recto"/>
          <p:cNvCxnSpPr>
            <a:stCxn id="419" idx="2"/>
            <a:endCxn id="402" idx="0"/>
          </p:cNvCxnSpPr>
          <p:nvPr/>
        </p:nvCxnSpPr>
        <p:spPr>
          <a:xfrm flipH="1">
            <a:off x="5369568" y="8349838"/>
            <a:ext cx="3" cy="148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421 Conector recto"/>
          <p:cNvCxnSpPr>
            <a:stCxn id="416" idx="2"/>
            <a:endCxn id="418" idx="0"/>
          </p:cNvCxnSpPr>
          <p:nvPr/>
        </p:nvCxnSpPr>
        <p:spPr>
          <a:xfrm>
            <a:off x="5362575" y="7048501"/>
            <a:ext cx="560" cy="119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ángulo 35"/>
          <p:cNvSpPr/>
          <p:nvPr/>
        </p:nvSpPr>
        <p:spPr>
          <a:xfrm>
            <a:off x="6124575" y="677531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figura    </a:t>
            </a:r>
          </a:p>
        </p:txBody>
      </p:sp>
      <p:cxnSp>
        <p:nvCxnSpPr>
          <p:cNvPr id="424" name="423 Conector recto"/>
          <p:cNvCxnSpPr>
            <a:stCxn id="331" idx="2"/>
            <a:endCxn id="423" idx="0"/>
          </p:cNvCxnSpPr>
          <p:nvPr/>
        </p:nvCxnSpPr>
        <p:spPr>
          <a:xfrm>
            <a:off x="6563845" y="6665318"/>
            <a:ext cx="8405" cy="11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33"/>
          <p:cNvSpPr/>
          <p:nvPr/>
        </p:nvSpPr>
        <p:spPr>
          <a:xfrm>
            <a:off x="6036303" y="71583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2 circunferencias de diferente tamaño y una superficie curva     </a:t>
            </a:r>
          </a:p>
        </p:txBody>
      </p:sp>
      <p:cxnSp>
        <p:nvCxnSpPr>
          <p:cNvPr id="426" name="425 Conector recto"/>
          <p:cNvCxnSpPr>
            <a:stCxn id="423" idx="2"/>
            <a:endCxn id="425" idx="0"/>
          </p:cNvCxnSpPr>
          <p:nvPr/>
        </p:nvCxnSpPr>
        <p:spPr>
          <a:xfrm>
            <a:off x="6572250" y="7058026"/>
            <a:ext cx="1032" cy="100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35"/>
          <p:cNvSpPr/>
          <p:nvPr/>
        </p:nvSpPr>
        <p:spPr>
          <a:xfrm>
            <a:off x="6139039" y="812062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28" name="427 Conector recto"/>
          <p:cNvCxnSpPr>
            <a:stCxn id="425" idx="2"/>
            <a:endCxn id="427" idx="0"/>
          </p:cNvCxnSpPr>
          <p:nvPr/>
        </p:nvCxnSpPr>
        <p:spPr>
          <a:xfrm>
            <a:off x="6573282" y="7980732"/>
            <a:ext cx="6436" cy="139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stCxn id="427" idx="2"/>
            <a:endCxn id="405" idx="0"/>
          </p:cNvCxnSpPr>
          <p:nvPr/>
        </p:nvCxnSpPr>
        <p:spPr>
          <a:xfrm>
            <a:off x="6579718" y="8349838"/>
            <a:ext cx="9522" cy="138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ángulo 35"/>
          <p:cNvSpPr/>
          <p:nvPr/>
        </p:nvSpPr>
        <p:spPr>
          <a:xfrm>
            <a:off x="7372350" y="67943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figura    </a:t>
            </a:r>
          </a:p>
        </p:txBody>
      </p:sp>
      <p:cxnSp>
        <p:nvCxnSpPr>
          <p:cNvPr id="434" name="433 Conector recto"/>
          <p:cNvCxnSpPr>
            <a:stCxn id="333" idx="2"/>
            <a:endCxn id="433" idx="0"/>
          </p:cNvCxnSpPr>
          <p:nvPr/>
        </p:nvCxnSpPr>
        <p:spPr>
          <a:xfrm>
            <a:off x="7811620" y="6656737"/>
            <a:ext cx="8405" cy="137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33"/>
          <p:cNvSpPr/>
          <p:nvPr/>
        </p:nvSpPr>
        <p:spPr>
          <a:xfrm>
            <a:off x="7284550" y="7169910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dos polígonos semejantes  paralelos  y n paralelogramos 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cingrunetes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</a:p>
        </p:txBody>
      </p:sp>
      <p:cxnSp>
        <p:nvCxnSpPr>
          <p:cNvPr id="438" name="437 Conector recto"/>
          <p:cNvCxnSpPr>
            <a:stCxn id="433" idx="2"/>
            <a:endCxn id="437" idx="0"/>
          </p:cNvCxnSpPr>
          <p:nvPr/>
        </p:nvCxnSpPr>
        <p:spPr>
          <a:xfrm>
            <a:off x="7820025" y="7077076"/>
            <a:ext cx="1504" cy="92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ángulo 35"/>
          <p:cNvSpPr/>
          <p:nvPr/>
        </p:nvSpPr>
        <p:spPr>
          <a:xfrm>
            <a:off x="7387286" y="814919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43" name="442 Conector recto"/>
          <p:cNvCxnSpPr>
            <a:stCxn id="442" idx="2"/>
            <a:endCxn id="407" idx="0"/>
          </p:cNvCxnSpPr>
          <p:nvPr/>
        </p:nvCxnSpPr>
        <p:spPr>
          <a:xfrm>
            <a:off x="7827965" y="8378413"/>
            <a:ext cx="9522" cy="129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>
            <a:stCxn id="437" idx="2"/>
            <a:endCxn id="442" idx="0"/>
          </p:cNvCxnSpPr>
          <p:nvPr/>
        </p:nvCxnSpPr>
        <p:spPr>
          <a:xfrm>
            <a:off x="7821529" y="7992308"/>
            <a:ext cx="6436" cy="15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35"/>
          <p:cNvSpPr/>
          <p:nvPr/>
        </p:nvSpPr>
        <p:spPr>
          <a:xfrm>
            <a:off x="9426007" y="139663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aplicaciones se da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6" name="Rectángulo 33"/>
          <p:cNvSpPr/>
          <p:nvPr/>
        </p:nvSpPr>
        <p:spPr>
          <a:xfrm>
            <a:off x="9241050" y="1840967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4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La </a:t>
            </a:r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cartografía </a:t>
            </a:r>
          </a:p>
          <a:p>
            <a:pPr algn="ctr"/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58" name="457 Conector recto"/>
          <p:cNvCxnSpPr>
            <a:stCxn id="450" idx="2"/>
            <a:endCxn id="456" idx="0"/>
          </p:cNvCxnSpPr>
          <p:nvPr/>
        </p:nvCxnSpPr>
        <p:spPr>
          <a:xfrm>
            <a:off x="9973876" y="1652736"/>
            <a:ext cx="3780" cy="188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33 Conector recto"/>
          <p:cNvCxnSpPr>
            <a:stCxn id="122" idx="2"/>
            <a:endCxn id="162" idx="0"/>
          </p:cNvCxnSpPr>
          <p:nvPr/>
        </p:nvCxnSpPr>
        <p:spPr>
          <a:xfrm>
            <a:off x="9981879" y="3259834"/>
            <a:ext cx="770" cy="203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9372154" y="346313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La ciencia  que se encarga del estudio y trazado de los mapas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Rectángulo 35"/>
          <p:cNvSpPr/>
          <p:nvPr/>
        </p:nvSpPr>
        <p:spPr>
          <a:xfrm>
            <a:off x="8567983" y="8534825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7" name="183 Conector recto"/>
          <p:cNvCxnSpPr>
            <a:stCxn id="271" idx="2"/>
            <a:endCxn id="156" idx="0"/>
          </p:cNvCxnSpPr>
          <p:nvPr/>
        </p:nvCxnSpPr>
        <p:spPr>
          <a:xfrm>
            <a:off x="8944849" y="8402187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35"/>
          <p:cNvSpPr/>
          <p:nvPr/>
        </p:nvSpPr>
        <p:spPr>
          <a:xfrm>
            <a:off x="8520661" y="9681056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3" name="183 Conector recto"/>
          <p:cNvCxnSpPr>
            <a:stCxn id="156" idx="2"/>
            <a:endCxn id="175" idx="0"/>
          </p:cNvCxnSpPr>
          <p:nvPr/>
        </p:nvCxnSpPr>
        <p:spPr>
          <a:xfrm flipH="1">
            <a:off x="8944849" y="8739522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83 Conector recto"/>
          <p:cNvCxnSpPr>
            <a:stCxn id="175" idx="2"/>
            <a:endCxn id="161" idx="0"/>
          </p:cNvCxnSpPr>
          <p:nvPr/>
        </p:nvCxnSpPr>
        <p:spPr>
          <a:xfrm>
            <a:off x="8944849" y="9537454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33"/>
          <p:cNvSpPr/>
          <p:nvPr/>
        </p:nvSpPr>
        <p:spPr>
          <a:xfrm>
            <a:off x="8501360" y="1014786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todo la tierra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0" name="183 Conector recto"/>
          <p:cNvCxnSpPr>
            <a:stCxn id="161" idx="2"/>
            <a:endCxn id="169" idx="0"/>
          </p:cNvCxnSpPr>
          <p:nvPr/>
        </p:nvCxnSpPr>
        <p:spPr>
          <a:xfrm>
            <a:off x="8946502" y="10000634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33"/>
          <p:cNvSpPr/>
          <p:nvPr/>
        </p:nvSpPr>
        <p:spPr>
          <a:xfrm>
            <a:off x="10220236" y="894423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cono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5"/>
          <p:cNvSpPr/>
          <p:nvPr/>
        </p:nvSpPr>
        <p:spPr>
          <a:xfrm>
            <a:off x="10283719" y="8524997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83 Conector recto"/>
          <p:cNvCxnSpPr>
            <a:stCxn id="272" idx="2"/>
            <a:endCxn id="176" idx="0"/>
          </p:cNvCxnSpPr>
          <p:nvPr/>
        </p:nvCxnSpPr>
        <p:spPr>
          <a:xfrm>
            <a:off x="10656583" y="8404086"/>
            <a:ext cx="5352" cy="120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35"/>
          <p:cNvSpPr/>
          <p:nvPr/>
        </p:nvSpPr>
        <p:spPr>
          <a:xfrm>
            <a:off x="10243771" y="9671228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3 Conector recto"/>
          <p:cNvCxnSpPr>
            <a:stCxn id="176" idx="2"/>
            <a:endCxn id="173" idx="0"/>
          </p:cNvCxnSpPr>
          <p:nvPr/>
        </p:nvCxnSpPr>
        <p:spPr>
          <a:xfrm>
            <a:off x="10661935" y="8729694"/>
            <a:ext cx="6024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3 Conector recto"/>
          <p:cNvCxnSpPr>
            <a:stCxn id="173" idx="2"/>
            <a:endCxn id="182" idx="0"/>
          </p:cNvCxnSpPr>
          <p:nvPr/>
        </p:nvCxnSpPr>
        <p:spPr>
          <a:xfrm>
            <a:off x="10667959" y="9527626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10224470" y="10138035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 parte de la tierra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1" name="183 Conector recto"/>
          <p:cNvCxnSpPr>
            <a:stCxn id="182" idx="2"/>
            <a:endCxn id="190" idx="0"/>
          </p:cNvCxnSpPr>
          <p:nvPr/>
        </p:nvCxnSpPr>
        <p:spPr>
          <a:xfrm>
            <a:off x="10669612" y="9990806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33"/>
          <p:cNvSpPr/>
          <p:nvPr/>
        </p:nvSpPr>
        <p:spPr>
          <a:xfrm>
            <a:off x="11980203" y="895653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plano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5" name="Rectángulo 35"/>
          <p:cNvSpPr/>
          <p:nvPr/>
        </p:nvSpPr>
        <p:spPr>
          <a:xfrm>
            <a:off x="12051060" y="8537291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83 Conector recto"/>
          <p:cNvCxnSpPr>
            <a:endCxn id="195" idx="0"/>
          </p:cNvCxnSpPr>
          <p:nvPr/>
        </p:nvCxnSpPr>
        <p:spPr>
          <a:xfrm>
            <a:off x="12427926" y="8404653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35"/>
          <p:cNvSpPr/>
          <p:nvPr/>
        </p:nvSpPr>
        <p:spPr>
          <a:xfrm>
            <a:off x="12003738" y="9683522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9" name="183 Conector recto"/>
          <p:cNvCxnSpPr>
            <a:stCxn id="195" idx="2"/>
            <a:endCxn id="194" idx="0"/>
          </p:cNvCxnSpPr>
          <p:nvPr/>
        </p:nvCxnSpPr>
        <p:spPr>
          <a:xfrm flipH="1">
            <a:off x="12427926" y="8741988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83 Conector recto"/>
          <p:cNvCxnSpPr>
            <a:stCxn id="194" idx="2"/>
            <a:endCxn id="198" idx="0"/>
          </p:cNvCxnSpPr>
          <p:nvPr/>
        </p:nvCxnSpPr>
        <p:spPr>
          <a:xfrm>
            <a:off x="12427926" y="9539920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33"/>
          <p:cNvSpPr/>
          <p:nvPr/>
        </p:nvSpPr>
        <p:spPr>
          <a:xfrm>
            <a:off x="11984437" y="1015032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parte de la tierra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4" name="183 Conector recto"/>
          <p:cNvCxnSpPr>
            <a:stCxn id="198" idx="2"/>
            <a:endCxn id="202" idx="0"/>
          </p:cNvCxnSpPr>
          <p:nvPr/>
        </p:nvCxnSpPr>
        <p:spPr>
          <a:xfrm>
            <a:off x="12429579" y="10003100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3851</TotalTime>
  <Words>288</Words>
  <Application>Microsoft Office PowerPoint</Application>
  <PresentationFormat>Personalizado</PresentationFormat>
  <Paragraphs>133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samary pc</cp:lastModifiedBy>
  <cp:revision>223</cp:revision>
  <cp:lastPrinted>2015-06-25T22:36:16Z</cp:lastPrinted>
  <dcterms:created xsi:type="dcterms:W3CDTF">2015-05-14T14:12:36Z</dcterms:created>
  <dcterms:modified xsi:type="dcterms:W3CDTF">2016-01-31T04:02:48Z</dcterms:modified>
</cp:coreProperties>
</file>