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80625" cy="7920038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95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12" y="-78"/>
      </p:cViewPr>
      <p:guideLst>
        <p:guide orient="horz" pos="249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12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4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45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791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7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4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3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38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02/03/2016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435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5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7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249994" y="1996729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05631" y="232566"/>
            <a:ext cx="210118" cy="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9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2380045" y="21556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  </a:t>
            </a:r>
            <a:endParaRPr lang="es-E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4230800" y="-243926"/>
            <a:ext cx="176930" cy="1801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2864620" y="163609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encarga de </a:t>
            </a:r>
          </a:p>
        </p:txBody>
      </p:sp>
      <p:cxnSp>
        <p:nvCxnSpPr>
          <p:cNvPr id="31" name="Conector angular 30"/>
          <p:cNvCxnSpPr>
            <a:stCxn id="315" idx="2"/>
            <a:endCxn id="19" idx="0"/>
          </p:cNvCxnSpPr>
          <p:nvPr/>
        </p:nvCxnSpPr>
        <p:spPr>
          <a:xfrm rot="16200000" flipH="1">
            <a:off x="3365589" y="1575848"/>
            <a:ext cx="117174" cy="3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2734101" y="1952696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edir cuantitativamente que un echo ocurra  </a:t>
            </a:r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3382952" y="1909810"/>
            <a:ext cx="8576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2872259" y="25664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en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/>
          <p:cNvSpPr/>
          <p:nvPr/>
        </p:nvSpPr>
        <p:spPr>
          <a:xfrm>
            <a:off x="2879246" y="289720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experimentos aleatorios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80140" y="490225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precio del dólar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/>
          <p:cNvSpPr/>
          <p:nvPr/>
        </p:nvSpPr>
        <p:spPr>
          <a:xfrm>
            <a:off x="1484402" y="490259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acar una carta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00" idx="0"/>
            <a:endCxn id="127" idx="2"/>
          </p:cNvCxnSpPr>
          <p:nvPr/>
        </p:nvCxnSpPr>
        <p:spPr>
          <a:xfrm rot="16200000" flipV="1">
            <a:off x="3962515" y="3186147"/>
            <a:ext cx="142930" cy="11860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2857403" y="7451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una  </a:t>
            </a:r>
          </a:p>
        </p:txBody>
      </p:sp>
      <p:cxnSp>
        <p:nvCxnSpPr>
          <p:cNvPr id="132" name="Conector angular 131"/>
          <p:cNvCxnSpPr>
            <a:stCxn id="130" idx="2"/>
            <a:endCxn id="315" idx="0"/>
          </p:cNvCxnSpPr>
          <p:nvPr/>
        </p:nvCxnSpPr>
        <p:spPr>
          <a:xfrm rot="16200000" flipH="1">
            <a:off x="3369006" y="1025629"/>
            <a:ext cx="103122" cy="3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44" idx="2"/>
            <a:endCxn id="67" idx="0"/>
          </p:cNvCxnSpPr>
          <p:nvPr/>
        </p:nvCxnSpPr>
        <p:spPr>
          <a:xfrm rot="16200000" flipH="1">
            <a:off x="3383190" y="2518789"/>
            <a:ext cx="90303" cy="5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67" idx="2"/>
            <a:endCxn id="72" idx="0"/>
          </p:cNvCxnSpPr>
          <p:nvPr/>
        </p:nvCxnSpPr>
        <p:spPr>
          <a:xfrm rot="16200000" flipH="1">
            <a:off x="3385689" y="2842435"/>
            <a:ext cx="99931" cy="9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/>
          <p:cNvSpPr txBox="1"/>
          <p:nvPr/>
        </p:nvSpPr>
        <p:spPr>
          <a:xfrm>
            <a:off x="2882370" y="333837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se caracteriza por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angular 137"/>
          <p:cNvCxnSpPr>
            <a:stCxn id="72" idx="2"/>
            <a:endCxn id="127" idx="0"/>
          </p:cNvCxnSpPr>
          <p:nvPr/>
        </p:nvCxnSpPr>
        <p:spPr>
          <a:xfrm rot="16200000" flipH="1">
            <a:off x="3391848" y="3289263"/>
            <a:ext cx="97723" cy="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57" idx="0"/>
            <a:endCxn id="127" idx="2"/>
          </p:cNvCxnSpPr>
          <p:nvPr/>
        </p:nvCxnSpPr>
        <p:spPr>
          <a:xfrm rot="5400000" flipH="1" flipV="1">
            <a:off x="2673433" y="3086680"/>
            <a:ext cx="146498" cy="1388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76" idx="0"/>
            <a:endCxn id="213" idx="2"/>
          </p:cNvCxnSpPr>
          <p:nvPr/>
        </p:nvCxnSpPr>
        <p:spPr>
          <a:xfrm rot="5400000" flipH="1" flipV="1">
            <a:off x="4559969" y="5302121"/>
            <a:ext cx="146651" cy="2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 descr="Conector entre nodos"/>
          <p:cNvSpPr txBox="1"/>
          <p:nvPr/>
        </p:nvSpPr>
        <p:spPr>
          <a:xfrm>
            <a:off x="4071881" y="53768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onde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>
            <a:stCxn id="185" idx="0"/>
            <a:endCxn id="176" idx="2"/>
          </p:cNvCxnSpPr>
          <p:nvPr/>
        </p:nvCxnSpPr>
        <p:spPr>
          <a:xfrm rot="5400000" flipH="1" flipV="1">
            <a:off x="3483752" y="4615776"/>
            <a:ext cx="156298" cy="2140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séptimo nivel"/>
          <p:cNvSpPr/>
          <p:nvPr/>
        </p:nvSpPr>
        <p:spPr>
          <a:xfrm>
            <a:off x="1932415" y="5763947"/>
            <a:ext cx="1118927" cy="52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lanzar un dado </a:t>
            </a:r>
            <a:r>
              <a:rPr lang="es-E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900" dirty="0"/>
              <a:t>{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1,2,3,4,5,6</a:t>
            </a:r>
            <a:r>
              <a:rPr lang="en-US" sz="900" dirty="0"/>
              <a:t>}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ángulo 314" descr="Nodo de primer nivel"/>
          <p:cNvSpPr/>
          <p:nvPr/>
        </p:nvSpPr>
        <p:spPr>
          <a:xfrm>
            <a:off x="2666433" y="1079139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 de las matemáticas </a:t>
            </a:r>
          </a:p>
        </p:txBody>
      </p:sp>
      <p:sp>
        <p:nvSpPr>
          <p:cNvPr id="157" name="Rectángulo 156" descr="Nodo de cuarto nivel&#10;"/>
          <p:cNvSpPr/>
          <p:nvPr/>
        </p:nvSpPr>
        <p:spPr>
          <a:xfrm>
            <a:off x="1468862" y="3854203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 puede predecir  su resultado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 descr="Conector entre nodos"/>
          <p:cNvSpPr txBox="1"/>
          <p:nvPr/>
        </p:nvSpPr>
        <p:spPr>
          <a:xfrm>
            <a:off x="6974178" y="76203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es utiliza para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>
            <a:stCxn id="4" idx="2"/>
            <a:endCxn id="158" idx="0"/>
          </p:cNvCxnSpPr>
          <p:nvPr/>
        </p:nvCxnSpPr>
        <p:spPr>
          <a:xfrm rot="16200000" flipH="1">
            <a:off x="6280761" y="-492596"/>
            <a:ext cx="193782" cy="2315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primer nivel"/>
          <p:cNvSpPr/>
          <p:nvPr/>
        </p:nvSpPr>
        <p:spPr>
          <a:xfrm>
            <a:off x="6734044" y="1086788"/>
            <a:ext cx="160854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problemas probabilísticos  </a:t>
            </a:r>
            <a:endParaRPr lang="es-E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Conector angular 172"/>
          <p:cNvCxnSpPr>
            <a:stCxn id="158" idx="2"/>
            <a:endCxn id="169" idx="0"/>
          </p:cNvCxnSpPr>
          <p:nvPr/>
        </p:nvCxnSpPr>
        <p:spPr>
          <a:xfrm rot="16200000" flipH="1">
            <a:off x="7489895" y="1038367"/>
            <a:ext cx="93919" cy="2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 descr="Conector entre nodos"/>
          <p:cNvSpPr txBox="1"/>
          <p:nvPr/>
        </p:nvSpPr>
        <p:spPr>
          <a:xfrm>
            <a:off x="6969707" y="16560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177"/>
          <p:cNvCxnSpPr>
            <a:stCxn id="169" idx="2"/>
            <a:endCxn id="174" idx="0"/>
          </p:cNvCxnSpPr>
          <p:nvPr/>
        </p:nvCxnSpPr>
        <p:spPr>
          <a:xfrm rot="5400000">
            <a:off x="7468581" y="1586284"/>
            <a:ext cx="129448" cy="100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segundo nivel"/>
          <p:cNvSpPr/>
          <p:nvPr/>
        </p:nvSpPr>
        <p:spPr>
          <a:xfrm>
            <a:off x="6840822" y="2002217"/>
            <a:ext cx="1383471" cy="6362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matemáticas, </a:t>
            </a:r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economía, ciencias</a:t>
            </a:r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otros campos  y  la vida cotidiana      </a:t>
            </a:r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Conector angular 180"/>
          <p:cNvCxnSpPr>
            <a:stCxn id="179" idx="0"/>
            <a:endCxn id="174" idx="2"/>
          </p:cNvCxnSpPr>
          <p:nvPr/>
        </p:nvCxnSpPr>
        <p:spPr>
          <a:xfrm rot="16200000" flipV="1">
            <a:off x="7472743" y="1942402"/>
            <a:ext cx="115367" cy="4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uadroTexto 183" descr="Conector entre nodos"/>
          <p:cNvSpPr txBox="1"/>
          <p:nvPr/>
        </p:nvSpPr>
        <p:spPr>
          <a:xfrm>
            <a:off x="1490783" y="452037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jemplos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angular 185"/>
          <p:cNvCxnSpPr>
            <a:stCxn id="184" idx="0"/>
            <a:endCxn id="157" idx="2"/>
          </p:cNvCxnSpPr>
          <p:nvPr/>
        </p:nvCxnSpPr>
        <p:spPr>
          <a:xfrm rot="5400000" flipH="1" flipV="1">
            <a:off x="1964961" y="4432926"/>
            <a:ext cx="171856" cy="30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74" idx="0"/>
            <a:endCxn id="184" idx="2"/>
          </p:cNvCxnSpPr>
          <p:nvPr/>
        </p:nvCxnSpPr>
        <p:spPr>
          <a:xfrm rot="5400000" flipH="1" flipV="1">
            <a:off x="1318963" y="4171846"/>
            <a:ext cx="151048" cy="1309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211" idx="0"/>
            <a:endCxn id="184" idx="2"/>
          </p:cNvCxnSpPr>
          <p:nvPr/>
        </p:nvCxnSpPr>
        <p:spPr>
          <a:xfrm rot="5400000" flipH="1" flipV="1">
            <a:off x="1970921" y="4824150"/>
            <a:ext cx="151394" cy="5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 descr="Nodo de sexto nivel"/>
          <p:cNvSpPr/>
          <p:nvPr/>
        </p:nvSpPr>
        <p:spPr>
          <a:xfrm>
            <a:off x="2765215" y="488962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Jugar la lotería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angular 196"/>
          <p:cNvCxnSpPr>
            <a:stCxn id="184" idx="2"/>
            <a:endCxn id="196" idx="0"/>
          </p:cNvCxnSpPr>
          <p:nvPr/>
        </p:nvCxnSpPr>
        <p:spPr>
          <a:xfrm rot="16200000" flipH="1">
            <a:off x="2617815" y="4182759"/>
            <a:ext cx="138418" cy="1275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 descr="Nodo de cuarto nivel&#10;"/>
          <p:cNvSpPr/>
          <p:nvPr/>
        </p:nvSpPr>
        <p:spPr>
          <a:xfrm>
            <a:off x="4043457" y="3850635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espacio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CuadroTexto 203" descr="Conector entre nodos"/>
          <p:cNvSpPr txBox="1"/>
          <p:nvPr/>
        </p:nvSpPr>
        <p:spPr>
          <a:xfrm>
            <a:off x="4072641" y="45376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todos  los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Conector angular 204"/>
          <p:cNvCxnSpPr>
            <a:stCxn id="204" idx="0"/>
            <a:endCxn id="200" idx="2"/>
          </p:cNvCxnSpPr>
          <p:nvPr/>
        </p:nvCxnSpPr>
        <p:spPr>
          <a:xfrm rot="16200000" flipV="1">
            <a:off x="4532769" y="4439184"/>
            <a:ext cx="192695" cy="4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212" descr="Nodo de sexto nivel"/>
          <p:cNvSpPr/>
          <p:nvPr/>
        </p:nvSpPr>
        <p:spPr>
          <a:xfrm>
            <a:off x="4075202" y="487664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 resultados </a:t>
            </a:r>
            <a:r>
              <a:rPr lang="es-E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r 214"/>
          <p:cNvCxnSpPr>
            <a:stCxn id="213" idx="0"/>
            <a:endCxn id="204" idx="2"/>
          </p:cNvCxnSpPr>
          <p:nvPr/>
        </p:nvCxnSpPr>
        <p:spPr>
          <a:xfrm rot="16200000" flipV="1">
            <a:off x="4578862" y="4820843"/>
            <a:ext cx="108171" cy="3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176" idx="2"/>
            <a:endCxn id="240" idx="0"/>
          </p:cNvCxnSpPr>
          <p:nvPr/>
        </p:nvCxnSpPr>
        <p:spPr>
          <a:xfrm rot="5400000">
            <a:off x="4148497" y="5263043"/>
            <a:ext cx="138821" cy="828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 descr="Conector entre nodos"/>
          <p:cNvSpPr txBox="1"/>
          <p:nvPr/>
        </p:nvSpPr>
        <p:spPr>
          <a:xfrm>
            <a:off x="4103228" y="6285598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ángulo 239" descr="Nodo de séptimo nivel"/>
          <p:cNvSpPr/>
          <p:nvPr/>
        </p:nvSpPr>
        <p:spPr>
          <a:xfrm>
            <a:off x="3244427" y="574647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uadroTexto 245" descr="Conector entre nodos"/>
          <p:cNvSpPr txBox="1"/>
          <p:nvPr/>
        </p:nvSpPr>
        <p:spPr>
          <a:xfrm>
            <a:off x="3242487" y="627719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 por 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46" idx="0"/>
            <a:endCxn id="240" idx="2"/>
          </p:cNvCxnSpPr>
          <p:nvPr/>
        </p:nvCxnSpPr>
        <p:spPr>
          <a:xfrm rot="5400000" flipH="1" flipV="1">
            <a:off x="3714608" y="6187910"/>
            <a:ext cx="177204" cy="1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ángulo 248" descr="Nodo de séptimo nivel"/>
          <p:cNvSpPr/>
          <p:nvPr/>
        </p:nvSpPr>
        <p:spPr>
          <a:xfrm>
            <a:off x="213287" y="66584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subconjunto espacio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Conector angular 249"/>
          <p:cNvCxnSpPr>
            <a:stCxn id="249" idx="0"/>
            <a:endCxn id="246" idx="2"/>
          </p:cNvCxnSpPr>
          <p:nvPr/>
        </p:nvCxnSpPr>
        <p:spPr>
          <a:xfrm rot="5400000" flipH="1" flipV="1">
            <a:off x="2212447" y="5068329"/>
            <a:ext cx="150386" cy="3029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251" descr="Nodo de séptimo nivel"/>
          <p:cNvSpPr/>
          <p:nvPr/>
        </p:nvSpPr>
        <p:spPr>
          <a:xfrm>
            <a:off x="1601101" y="6664891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simples, compuestos, seguros, imposibles  compatibles , incompatible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angular 252"/>
          <p:cNvCxnSpPr>
            <a:stCxn id="252" idx="0"/>
            <a:endCxn id="246" idx="2"/>
          </p:cNvCxnSpPr>
          <p:nvPr/>
        </p:nvCxnSpPr>
        <p:spPr>
          <a:xfrm rot="5400000" flipH="1" flipV="1">
            <a:off x="2903114" y="5765476"/>
            <a:ext cx="156866" cy="1641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258" descr="Nodo de séptimo nivel"/>
          <p:cNvSpPr/>
          <p:nvPr/>
        </p:nvSpPr>
        <p:spPr>
          <a:xfrm>
            <a:off x="2881922" y="6661643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efinir 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como: unión, intersección, diferencia, contrario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59" idx="0"/>
            <a:endCxn id="246" idx="2"/>
          </p:cNvCxnSpPr>
          <p:nvPr/>
        </p:nvCxnSpPr>
        <p:spPr>
          <a:xfrm rot="5400000" flipH="1" flipV="1">
            <a:off x="3545148" y="6404263"/>
            <a:ext cx="153618" cy="361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ángulo 261" descr="Nodo de séptimo nivel"/>
          <p:cNvSpPr/>
          <p:nvPr/>
        </p:nvSpPr>
        <p:spPr>
          <a:xfrm>
            <a:off x="4153003" y="6658399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 frecuencia absoluta y relativa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Conector angular 262"/>
          <p:cNvCxnSpPr>
            <a:stCxn id="262" idx="0"/>
            <a:endCxn id="246" idx="2"/>
          </p:cNvCxnSpPr>
          <p:nvPr/>
        </p:nvCxnSpPr>
        <p:spPr>
          <a:xfrm rot="16200000" flipV="1">
            <a:off x="4182311" y="6128243"/>
            <a:ext cx="150374" cy="909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 descr="Nodo de séptimo nivel"/>
          <p:cNvSpPr/>
          <p:nvPr/>
        </p:nvSpPr>
        <p:spPr>
          <a:xfrm>
            <a:off x="5385178" y="6664879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encontrar la probabilidad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Conector angular 276"/>
          <p:cNvCxnSpPr>
            <a:stCxn id="276" idx="0"/>
            <a:endCxn id="246" idx="2"/>
          </p:cNvCxnSpPr>
          <p:nvPr/>
        </p:nvCxnSpPr>
        <p:spPr>
          <a:xfrm rot="16200000" flipV="1">
            <a:off x="4795159" y="5515395"/>
            <a:ext cx="156854" cy="2142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ángulo 277" descr="Nodo de séptimo nivel"/>
          <p:cNvSpPr/>
          <p:nvPr/>
        </p:nvSpPr>
        <p:spPr>
          <a:xfrm>
            <a:off x="4531053" y="5764246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definen  propiedades de la probabilidad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176" idx="2"/>
            <a:endCxn id="278" idx="0"/>
          </p:cNvCxnSpPr>
          <p:nvPr/>
        </p:nvCxnSpPr>
        <p:spPr>
          <a:xfrm rot="16200000" flipH="1">
            <a:off x="4782922" y="5456650"/>
            <a:ext cx="156597" cy="4585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cuarto nivel&#10;"/>
          <p:cNvSpPr/>
          <p:nvPr/>
        </p:nvSpPr>
        <p:spPr>
          <a:xfrm>
            <a:off x="5729020" y="3847391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simple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Rectángulo 281" descr="Nodo de cuarto nivel&#10;"/>
          <p:cNvSpPr/>
          <p:nvPr/>
        </p:nvSpPr>
        <p:spPr>
          <a:xfrm>
            <a:off x="7083741" y="3844470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compuesto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127" idx="2"/>
            <a:endCxn id="280" idx="0"/>
          </p:cNvCxnSpPr>
          <p:nvPr/>
        </p:nvCxnSpPr>
        <p:spPr>
          <a:xfrm rot="16200000" flipH="1">
            <a:off x="4806918" y="2341743"/>
            <a:ext cx="139686" cy="2871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285"/>
          <p:cNvCxnSpPr>
            <a:stCxn id="127" idx="2"/>
            <a:endCxn id="282" idx="0"/>
          </p:cNvCxnSpPr>
          <p:nvPr/>
        </p:nvCxnSpPr>
        <p:spPr>
          <a:xfrm rot="16200000" flipH="1">
            <a:off x="5485740" y="1662922"/>
            <a:ext cx="136765" cy="4226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uadroTexto 286" descr="Conector entre nodos"/>
          <p:cNvSpPr txBox="1"/>
          <p:nvPr/>
        </p:nvSpPr>
        <p:spPr>
          <a:xfrm>
            <a:off x="7116175" y="445657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se forma por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ángulo 287" descr="Nodo de sexto nivel"/>
          <p:cNvSpPr/>
          <p:nvPr/>
        </p:nvSpPr>
        <p:spPr>
          <a:xfrm>
            <a:off x="7118728" y="490527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 o mas simples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Conector angular 288"/>
          <p:cNvCxnSpPr>
            <a:stCxn id="282" idx="2"/>
            <a:endCxn id="287" idx="0"/>
          </p:cNvCxnSpPr>
          <p:nvPr/>
        </p:nvCxnSpPr>
        <p:spPr>
          <a:xfrm rot="16200000" flipH="1">
            <a:off x="7612127" y="4393943"/>
            <a:ext cx="117794" cy="74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>
            <a:stCxn id="287" idx="2"/>
            <a:endCxn id="288" idx="0"/>
          </p:cNvCxnSpPr>
          <p:nvPr/>
        </p:nvCxnSpPr>
        <p:spPr>
          <a:xfrm rot="16200000" flipH="1">
            <a:off x="7636796" y="4863876"/>
            <a:ext cx="79363" cy="3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 descr="Conector entre nodos"/>
          <p:cNvSpPr txBox="1"/>
          <p:nvPr/>
        </p:nvSpPr>
        <p:spPr>
          <a:xfrm>
            <a:off x="5757426" y="45060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smtClean="0">
                <a:latin typeface="Arial" panose="020B0604020202020204" pitchFamily="34" charset="0"/>
                <a:cs typeface="Arial" panose="020B0604020202020204" pitchFamily="34" charset="0"/>
              </a:rPr>
              <a:t>uando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sexto nivel"/>
          <p:cNvSpPr/>
          <p:nvPr/>
        </p:nvSpPr>
        <p:spPr>
          <a:xfrm>
            <a:off x="5757426" y="490565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jecuta solo uno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01"/>
          <p:cNvCxnSpPr>
            <a:stCxn id="296" idx="2"/>
            <a:endCxn id="301" idx="0"/>
          </p:cNvCxnSpPr>
          <p:nvPr/>
        </p:nvCxnSpPr>
        <p:spPr>
          <a:xfrm rot="16200000" flipH="1">
            <a:off x="6232039" y="4820805"/>
            <a:ext cx="16882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>
            <a:stCxn id="280" idx="2"/>
            <a:endCxn id="296" idx="0"/>
          </p:cNvCxnSpPr>
          <p:nvPr/>
        </p:nvCxnSpPr>
        <p:spPr>
          <a:xfrm rot="16200000" flipH="1">
            <a:off x="6232142" y="4422128"/>
            <a:ext cx="164295" cy="3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303" descr="Conector entre nodos"/>
          <p:cNvSpPr txBox="1"/>
          <p:nvPr/>
        </p:nvSpPr>
        <p:spPr>
          <a:xfrm>
            <a:off x="5758789" y="539258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ectángulo 304" descr="Nodo de séptimo nivel"/>
          <p:cNvSpPr/>
          <p:nvPr/>
        </p:nvSpPr>
        <p:spPr>
          <a:xfrm>
            <a:off x="5755509" y="5780015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lanzar una moneda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>
            <a:stCxn id="301" idx="2"/>
            <a:endCxn id="304" idx="0"/>
          </p:cNvCxnSpPr>
          <p:nvPr/>
        </p:nvCxnSpPr>
        <p:spPr>
          <a:xfrm rot="16200000" flipH="1">
            <a:off x="6251156" y="5324909"/>
            <a:ext cx="133409" cy="1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>
            <a:stCxn id="304" idx="2"/>
            <a:endCxn id="305" idx="0"/>
          </p:cNvCxnSpPr>
          <p:nvPr/>
        </p:nvCxnSpPr>
        <p:spPr>
          <a:xfrm rot="5400000">
            <a:off x="6238603" y="5699787"/>
            <a:ext cx="156598" cy="3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uadroTexto 313" descr="Conector entre nodos"/>
          <p:cNvSpPr txBox="1"/>
          <p:nvPr/>
        </p:nvSpPr>
        <p:spPr>
          <a:xfrm>
            <a:off x="7115391" y="541886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onde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ángulo 315" descr="Nodo de séptimo nivel"/>
          <p:cNvSpPr/>
          <p:nvPr/>
        </p:nvSpPr>
        <p:spPr>
          <a:xfrm>
            <a:off x="7121490" y="5788413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lanzar una moneda y posteriormente  lanzar un dado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" name="Conector angular 316"/>
          <p:cNvCxnSpPr>
            <a:stCxn id="314" idx="2"/>
            <a:endCxn id="316" idx="0"/>
          </p:cNvCxnSpPr>
          <p:nvPr/>
        </p:nvCxnSpPr>
        <p:spPr>
          <a:xfrm rot="16200000" flipH="1">
            <a:off x="7608835" y="5716294"/>
            <a:ext cx="138716" cy="5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stCxn id="288" idx="2"/>
            <a:endCxn id="314" idx="0"/>
          </p:cNvCxnSpPr>
          <p:nvPr/>
        </p:nvCxnSpPr>
        <p:spPr>
          <a:xfrm rot="5400000">
            <a:off x="7596777" y="5337449"/>
            <a:ext cx="160073" cy="2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276"/>
          <p:cNvCxnSpPr>
            <a:stCxn id="85" idx="0"/>
            <a:endCxn id="246" idx="2"/>
          </p:cNvCxnSpPr>
          <p:nvPr/>
        </p:nvCxnSpPr>
        <p:spPr>
          <a:xfrm rot="16200000" flipV="1">
            <a:off x="5468097" y="4842458"/>
            <a:ext cx="152071" cy="3483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248" descr="Nodo de séptimo nivel"/>
          <p:cNvSpPr/>
          <p:nvPr/>
        </p:nvSpPr>
        <p:spPr>
          <a:xfrm>
            <a:off x="6726271" y="6660096"/>
            <a:ext cx="1118927" cy="445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ueden ser dependientes  o independientes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Conector angular 316"/>
          <p:cNvCxnSpPr>
            <a:stCxn id="314" idx="2"/>
            <a:endCxn id="96" idx="0"/>
          </p:cNvCxnSpPr>
          <p:nvPr/>
        </p:nvCxnSpPr>
        <p:spPr>
          <a:xfrm rot="16200000" flipH="1">
            <a:off x="8223198" y="5101931"/>
            <a:ext cx="129191" cy="1224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315" descr="Nodo de séptimo nivel"/>
          <p:cNvSpPr/>
          <p:nvPr/>
        </p:nvSpPr>
        <p:spPr>
          <a:xfrm>
            <a:off x="8340690" y="5778888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diagrama de árbol 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313" descr="Conector entre nodos"/>
          <p:cNvSpPr txBox="1"/>
          <p:nvPr/>
        </p:nvSpPr>
        <p:spPr>
          <a:xfrm>
            <a:off x="8344116" y="644756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 una 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248" descr="Nodo de séptimo nivel"/>
          <p:cNvSpPr/>
          <p:nvPr/>
        </p:nvSpPr>
        <p:spPr>
          <a:xfrm>
            <a:off x="8345521" y="6822021"/>
            <a:ext cx="1118927" cy="445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  para encontrar posibles resultados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r 316"/>
          <p:cNvCxnSpPr>
            <a:stCxn id="96" idx="2"/>
            <a:endCxn id="100" idx="0"/>
          </p:cNvCxnSpPr>
          <p:nvPr/>
        </p:nvCxnSpPr>
        <p:spPr>
          <a:xfrm rot="16200000" flipH="1">
            <a:off x="8833749" y="6377155"/>
            <a:ext cx="136815" cy="4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316"/>
          <p:cNvCxnSpPr>
            <a:stCxn id="100" idx="2"/>
            <a:endCxn id="101" idx="0"/>
          </p:cNvCxnSpPr>
          <p:nvPr/>
        </p:nvCxnSpPr>
        <p:spPr>
          <a:xfrm rot="16200000" flipH="1">
            <a:off x="8832759" y="6749795"/>
            <a:ext cx="143624" cy="8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1977</TotalTime>
  <Words>180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88</cp:revision>
  <cp:lastPrinted>2015-06-25T22:36:16Z</cp:lastPrinted>
  <dcterms:created xsi:type="dcterms:W3CDTF">2015-05-14T14:12:36Z</dcterms:created>
  <dcterms:modified xsi:type="dcterms:W3CDTF">2016-03-03T02:03:24Z</dcterms:modified>
</cp:coreProperties>
</file>