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9037" autoAdjust="0"/>
  </p:normalViewPr>
  <p:slideViewPr>
    <p:cSldViewPr snapToGrid="0">
      <p:cViewPr varScale="1">
        <p:scale>
          <a:sx n="72" d="100"/>
          <a:sy n="72" d="100"/>
        </p:scale>
        <p:origin x="1258" y="7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>
                <a:solidFill>
                  <a:schemeClr val="tx1"/>
                </a:solidFill>
                <a:cs typeface="Arial" pitchFamily="34" charset="0"/>
              </a:rPr>
              <a:t>Función y ecuación cuadrática  </a:t>
            </a:r>
          </a:p>
        </p:txBody>
      </p:sp>
      <p:sp>
        <p:nvSpPr>
          <p:cNvPr id="326" name="Rectángulo 33"/>
          <p:cNvSpPr/>
          <p:nvPr/>
        </p:nvSpPr>
        <p:spPr>
          <a:xfrm>
            <a:off x="107425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cuadrática </a:t>
            </a:r>
          </a:p>
        </p:txBody>
      </p:sp>
      <p:sp>
        <p:nvSpPr>
          <p:cNvPr id="328" name="Rectángulo 35"/>
          <p:cNvSpPr/>
          <p:nvPr/>
        </p:nvSpPr>
        <p:spPr>
          <a:xfrm>
            <a:off x="1269658" y="2260898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  </a:t>
            </a: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1810861" y="2061638"/>
            <a:ext cx="6666" cy="19926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>
            <a:stCxn id="328" idx="2"/>
            <a:endCxn id="1040" idx="0"/>
          </p:cNvCxnSpPr>
          <p:nvPr/>
        </p:nvCxnSpPr>
        <p:spPr>
          <a:xfrm>
            <a:off x="1817527" y="2620237"/>
            <a:ext cx="0" cy="10219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23255" y="39821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destacan las formas de representar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9" name="368 Conector recto de flecha"/>
          <p:cNvCxnSpPr>
            <a:stCxn id="1040" idx="2"/>
            <a:endCxn id="363" idx="0"/>
          </p:cNvCxnSpPr>
          <p:nvPr/>
        </p:nvCxnSpPr>
        <p:spPr>
          <a:xfrm>
            <a:off x="1817527" y="3777135"/>
            <a:ext cx="1257" cy="20504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6074724" y="1276891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Ecuación  cuadrática  </a:t>
            </a:r>
          </a:p>
        </p:txBody>
      </p:sp>
      <p:sp>
        <p:nvSpPr>
          <p:cNvPr id="396" name="Rectángulo 35"/>
          <p:cNvSpPr/>
          <p:nvPr/>
        </p:nvSpPr>
        <p:spPr>
          <a:xfrm>
            <a:off x="2083625" y="5673922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</a:p>
        </p:txBody>
      </p:sp>
      <p:sp>
        <p:nvSpPr>
          <p:cNvPr id="566" name="Rectángulo 174"/>
          <p:cNvSpPr/>
          <p:nvPr/>
        </p:nvSpPr>
        <p:spPr>
          <a:xfrm>
            <a:off x="10560109" y="4541428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completas</a:t>
            </a:r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68" name="Rectángulo 174"/>
          <p:cNvSpPr/>
          <p:nvPr/>
        </p:nvSpPr>
        <p:spPr>
          <a:xfrm>
            <a:off x="5066469" y="4542617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 incompletas  </a:t>
            </a: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4194819" y="-1348350"/>
            <a:ext cx="246360" cy="50142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6707572" y="1153181"/>
            <a:ext cx="241279" cy="6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924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102120" y="4207794"/>
            <a:ext cx="533221" cy="900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363" idx="2"/>
            <a:endCxn id="72" idx="0"/>
          </p:cNvCxnSpPr>
          <p:nvPr/>
        </p:nvCxnSpPr>
        <p:spPr>
          <a:xfrm rot="16200000" flipH="1">
            <a:off x="1880170" y="4329852"/>
            <a:ext cx="548643" cy="6714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endCxn id="396" idx="0"/>
          </p:cNvCxnSpPr>
          <p:nvPr/>
        </p:nvCxnSpPr>
        <p:spPr>
          <a:xfrm>
            <a:off x="2631494" y="5536514"/>
            <a:ext cx="0" cy="137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396" idx="2"/>
            <a:endCxn id="87" idx="0"/>
          </p:cNvCxnSpPr>
          <p:nvPr/>
        </p:nvCxnSpPr>
        <p:spPr>
          <a:xfrm>
            <a:off x="2631494" y="5952227"/>
            <a:ext cx="2199" cy="149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70657" y="570150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 flipH="1">
            <a:off x="918526" y="5526948"/>
            <a:ext cx="150" cy="174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13" idx="2"/>
          </p:cNvCxnSpPr>
          <p:nvPr/>
        </p:nvCxnSpPr>
        <p:spPr>
          <a:xfrm flipH="1">
            <a:off x="917402" y="5923472"/>
            <a:ext cx="1124" cy="170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6281361" y="2262434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  </a:t>
            </a: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 flipH="1">
            <a:off x="6829236" y="2034879"/>
            <a:ext cx="2044" cy="2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10549582" y="1282725"/>
            <a:ext cx="1544235" cy="95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Ecuaciones reducibles a cuadráticas</a:t>
            </a:r>
          </a:p>
        </p:txBody>
      </p:sp>
      <p:cxnSp>
        <p:nvCxnSpPr>
          <p:cNvPr id="96" name="95 Conector angular"/>
          <p:cNvCxnSpPr>
            <a:stCxn id="239" idx="2"/>
            <a:endCxn id="132" idx="0"/>
          </p:cNvCxnSpPr>
          <p:nvPr/>
        </p:nvCxnSpPr>
        <p:spPr>
          <a:xfrm rot="16200000" flipH="1">
            <a:off x="8949859" y="-1089116"/>
            <a:ext cx="247118" cy="4496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22" idx="2"/>
            <a:endCxn id="1042" idx="0"/>
          </p:cNvCxnSpPr>
          <p:nvPr/>
        </p:nvCxnSpPr>
        <p:spPr>
          <a:xfrm>
            <a:off x="6829230" y="2621773"/>
            <a:ext cx="2861" cy="112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61"/>
          <p:cNvSpPr/>
          <p:nvPr/>
        </p:nvSpPr>
        <p:spPr>
          <a:xfrm>
            <a:off x="6226053" y="3930316"/>
            <a:ext cx="1206678" cy="3529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dividen en </a:t>
            </a:r>
          </a:p>
        </p:txBody>
      </p:sp>
      <p:cxnSp>
        <p:nvCxnSpPr>
          <p:cNvPr id="103" name="102 Conector recto"/>
          <p:cNvCxnSpPr>
            <a:stCxn id="1042" idx="2"/>
            <a:endCxn id="140" idx="0"/>
          </p:cNvCxnSpPr>
          <p:nvPr/>
        </p:nvCxnSpPr>
        <p:spPr>
          <a:xfrm flipH="1">
            <a:off x="6829392" y="3788957"/>
            <a:ext cx="2699" cy="141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140" idx="2"/>
            <a:endCxn id="566" idx="0"/>
          </p:cNvCxnSpPr>
          <p:nvPr/>
        </p:nvCxnSpPr>
        <p:spPr>
          <a:xfrm rot="16200000" flipH="1">
            <a:off x="8899338" y="2213359"/>
            <a:ext cx="258123" cy="4398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40" idx="2"/>
            <a:endCxn id="568" idx="0"/>
          </p:cNvCxnSpPr>
          <p:nvPr/>
        </p:nvCxnSpPr>
        <p:spPr>
          <a:xfrm rot="5400000">
            <a:off x="6151923" y="3865148"/>
            <a:ext cx="259312" cy="109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1891305" y="493988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 33"/>
          <p:cNvSpPr/>
          <p:nvPr/>
        </p:nvSpPr>
        <p:spPr>
          <a:xfrm>
            <a:off x="1865757" y="6101731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parábola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61"/>
          <p:cNvSpPr/>
          <p:nvPr/>
        </p:nvSpPr>
        <p:spPr>
          <a:xfrm>
            <a:off x="5158038" y="5351806"/>
            <a:ext cx="1149669" cy="184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</a:p>
        </p:txBody>
      </p:sp>
      <p:cxnSp>
        <p:nvCxnSpPr>
          <p:cNvPr id="148" name="147 Conector recto"/>
          <p:cNvCxnSpPr>
            <a:stCxn id="146" idx="0"/>
            <a:endCxn id="568" idx="2"/>
          </p:cNvCxnSpPr>
          <p:nvPr/>
        </p:nvCxnSpPr>
        <p:spPr>
          <a:xfrm flipV="1">
            <a:off x="5732873" y="5242315"/>
            <a:ext cx="893" cy="109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61"/>
          <p:cNvSpPr/>
          <p:nvPr/>
        </p:nvSpPr>
        <p:spPr>
          <a:xfrm>
            <a:off x="9975830" y="5405837"/>
            <a:ext cx="785240" cy="2106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</a:p>
        </p:txBody>
      </p:sp>
      <p:cxnSp>
        <p:nvCxnSpPr>
          <p:cNvPr id="158" name="157 Conector recto"/>
          <p:cNvCxnSpPr>
            <a:stCxn id="155" idx="2"/>
          </p:cNvCxnSpPr>
          <p:nvPr/>
        </p:nvCxnSpPr>
        <p:spPr>
          <a:xfrm>
            <a:off x="10368450" y="5616516"/>
            <a:ext cx="3549" cy="138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angular"/>
          <p:cNvCxnSpPr>
            <a:stCxn id="146" idx="2"/>
            <a:endCxn id="9" idx="0"/>
          </p:cNvCxnSpPr>
          <p:nvPr/>
        </p:nvCxnSpPr>
        <p:spPr>
          <a:xfrm rot="16200000" flipH="1">
            <a:off x="6588063" y="4680751"/>
            <a:ext cx="222383" cy="19327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146" idx="2"/>
          </p:cNvCxnSpPr>
          <p:nvPr/>
        </p:nvCxnSpPr>
        <p:spPr>
          <a:xfrm rot="16200000" flipH="1">
            <a:off x="5621847" y="5646968"/>
            <a:ext cx="226041" cy="39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angular"/>
          <p:cNvCxnSpPr>
            <a:stCxn id="146" idx="2"/>
          </p:cNvCxnSpPr>
          <p:nvPr/>
        </p:nvCxnSpPr>
        <p:spPr>
          <a:xfrm rot="5400000">
            <a:off x="4993622" y="5026029"/>
            <a:ext cx="229339" cy="12491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61"/>
          <p:cNvSpPr/>
          <p:nvPr/>
        </p:nvSpPr>
        <p:spPr>
          <a:xfrm>
            <a:off x="4017318" y="6291395"/>
            <a:ext cx="925474" cy="2071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181" name="180 Conector recto"/>
          <p:cNvCxnSpPr>
            <a:endCxn id="179" idx="0"/>
          </p:cNvCxnSpPr>
          <p:nvPr/>
        </p:nvCxnSpPr>
        <p:spPr>
          <a:xfrm flipH="1">
            <a:off x="4480055" y="6136177"/>
            <a:ext cx="3653" cy="155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33"/>
          <p:cNvSpPr/>
          <p:nvPr/>
        </p:nvSpPr>
        <p:spPr>
          <a:xfrm>
            <a:off x="3979508" y="6696199"/>
            <a:ext cx="1013913" cy="472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solución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192 Conector recto"/>
          <p:cNvCxnSpPr>
            <a:stCxn id="179" idx="2"/>
            <a:endCxn id="183" idx="0"/>
          </p:cNvCxnSpPr>
          <p:nvPr/>
        </p:nvCxnSpPr>
        <p:spPr>
          <a:xfrm>
            <a:off x="4480055" y="6498566"/>
            <a:ext cx="6410" cy="197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161"/>
          <p:cNvSpPr/>
          <p:nvPr/>
        </p:nvSpPr>
        <p:spPr>
          <a:xfrm>
            <a:off x="5275429" y="6268514"/>
            <a:ext cx="925474" cy="2012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204" name="203 Conector recto"/>
          <p:cNvCxnSpPr>
            <a:stCxn id="202" idx="2"/>
            <a:endCxn id="307" idx="0"/>
          </p:cNvCxnSpPr>
          <p:nvPr/>
        </p:nvCxnSpPr>
        <p:spPr>
          <a:xfrm>
            <a:off x="5738166" y="6469811"/>
            <a:ext cx="321" cy="219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recto"/>
          <p:cNvCxnSpPr>
            <a:endCxn id="202" idx="0"/>
          </p:cNvCxnSpPr>
          <p:nvPr/>
        </p:nvCxnSpPr>
        <p:spPr>
          <a:xfrm>
            <a:off x="5736861" y="6132879"/>
            <a:ext cx="1305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161"/>
          <p:cNvSpPr/>
          <p:nvPr/>
        </p:nvSpPr>
        <p:spPr>
          <a:xfrm>
            <a:off x="4026897" y="7285406"/>
            <a:ext cx="925474" cy="227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   </a:t>
            </a:r>
          </a:p>
        </p:txBody>
      </p:sp>
      <p:cxnSp>
        <p:nvCxnSpPr>
          <p:cNvPr id="219" name="218 Conector recto"/>
          <p:cNvCxnSpPr>
            <a:stCxn id="183" idx="2"/>
            <a:endCxn id="217" idx="0"/>
          </p:cNvCxnSpPr>
          <p:nvPr/>
        </p:nvCxnSpPr>
        <p:spPr>
          <a:xfrm>
            <a:off x="4486465" y="7168551"/>
            <a:ext cx="3169" cy="116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33"/>
          <p:cNvSpPr/>
          <p:nvPr/>
        </p:nvSpPr>
        <p:spPr>
          <a:xfrm>
            <a:off x="4097214" y="7633308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i="1" dirty="0">
                <a:solidFill>
                  <a:schemeClr val="tx1"/>
                </a:solidFill>
                <a:cs typeface="Arial" pitchFamily="34" charset="0"/>
              </a:rPr>
              <a:t>x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 = 0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17" idx="2"/>
            <a:endCxn id="221" idx="0"/>
          </p:cNvCxnSpPr>
          <p:nvPr/>
        </p:nvCxnSpPr>
        <p:spPr>
          <a:xfrm>
            <a:off x="4489634" y="7513007"/>
            <a:ext cx="1627" cy="120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ángulo 161"/>
          <p:cNvSpPr/>
          <p:nvPr/>
        </p:nvSpPr>
        <p:spPr>
          <a:xfrm>
            <a:off x="5278915" y="7236674"/>
            <a:ext cx="925474" cy="1820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    </a:t>
            </a:r>
          </a:p>
        </p:txBody>
      </p:sp>
      <p:cxnSp>
        <p:nvCxnSpPr>
          <p:cNvPr id="228" name="227 Conector recto"/>
          <p:cNvCxnSpPr>
            <a:stCxn id="307" idx="2"/>
            <a:endCxn id="226" idx="0"/>
          </p:cNvCxnSpPr>
          <p:nvPr/>
        </p:nvCxnSpPr>
        <p:spPr>
          <a:xfrm>
            <a:off x="5738487" y="7158248"/>
            <a:ext cx="3165" cy="78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5811886" y="7633585"/>
            <a:ext cx="651316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0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232 Conector angular"/>
          <p:cNvCxnSpPr>
            <a:stCxn id="226" idx="2"/>
            <a:endCxn id="230" idx="0"/>
          </p:cNvCxnSpPr>
          <p:nvPr/>
        </p:nvCxnSpPr>
        <p:spPr>
          <a:xfrm rot="16200000" flipH="1">
            <a:off x="5832164" y="7328205"/>
            <a:ext cx="214868" cy="3958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angular"/>
          <p:cNvCxnSpPr>
            <a:stCxn id="226" idx="2"/>
          </p:cNvCxnSpPr>
          <p:nvPr/>
        </p:nvCxnSpPr>
        <p:spPr>
          <a:xfrm rot="5400000">
            <a:off x="5443460" y="7337991"/>
            <a:ext cx="217466" cy="3789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161"/>
          <p:cNvSpPr/>
          <p:nvPr/>
        </p:nvSpPr>
        <p:spPr>
          <a:xfrm>
            <a:off x="7406961" y="6261605"/>
            <a:ext cx="517350" cy="144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     </a:t>
            </a:r>
          </a:p>
        </p:txBody>
      </p:sp>
      <p:cxnSp>
        <p:nvCxnSpPr>
          <p:cNvPr id="243" name="242 Conector recto"/>
          <p:cNvCxnSpPr>
            <a:stCxn id="9" idx="2"/>
            <a:endCxn id="241" idx="0"/>
          </p:cNvCxnSpPr>
          <p:nvPr/>
        </p:nvCxnSpPr>
        <p:spPr>
          <a:xfrm>
            <a:off x="7665636" y="6142406"/>
            <a:ext cx="0" cy="119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angular"/>
          <p:cNvCxnSpPr>
            <a:stCxn id="241" idx="2"/>
          </p:cNvCxnSpPr>
          <p:nvPr/>
        </p:nvCxnSpPr>
        <p:spPr>
          <a:xfrm rot="5400000">
            <a:off x="7248311" y="6267182"/>
            <a:ext cx="277957" cy="5566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161"/>
          <p:cNvSpPr/>
          <p:nvPr/>
        </p:nvSpPr>
        <p:spPr>
          <a:xfrm>
            <a:off x="6645540" y="7316159"/>
            <a:ext cx="925474" cy="18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258" name="257 Conector recto"/>
          <p:cNvCxnSpPr>
            <a:stCxn id="257" idx="2"/>
            <a:endCxn id="259" idx="0"/>
          </p:cNvCxnSpPr>
          <p:nvPr/>
        </p:nvCxnSpPr>
        <p:spPr>
          <a:xfrm>
            <a:off x="7108277" y="7504981"/>
            <a:ext cx="658" cy="151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3"/>
          <p:cNvSpPr/>
          <p:nvPr/>
        </p:nvSpPr>
        <p:spPr>
          <a:xfrm>
            <a:off x="6606626" y="7656578"/>
            <a:ext cx="1004617" cy="40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  soluciones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ángulo 161"/>
          <p:cNvSpPr/>
          <p:nvPr/>
        </p:nvSpPr>
        <p:spPr>
          <a:xfrm>
            <a:off x="6726038" y="8138074"/>
            <a:ext cx="755865" cy="1779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    </a:t>
            </a:r>
          </a:p>
        </p:txBody>
      </p:sp>
      <p:cxnSp>
        <p:nvCxnSpPr>
          <p:cNvPr id="261" name="260 Conector recto"/>
          <p:cNvCxnSpPr>
            <a:stCxn id="259" idx="2"/>
            <a:endCxn id="260" idx="0"/>
          </p:cNvCxnSpPr>
          <p:nvPr/>
        </p:nvCxnSpPr>
        <p:spPr>
          <a:xfrm flipH="1">
            <a:off x="7103971" y="8058958"/>
            <a:ext cx="4964" cy="79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266 Conector recto"/>
          <p:cNvCxnSpPr>
            <a:endCxn id="257" idx="0"/>
          </p:cNvCxnSpPr>
          <p:nvPr/>
        </p:nvCxnSpPr>
        <p:spPr>
          <a:xfrm flipH="1">
            <a:off x="7108277" y="7171426"/>
            <a:ext cx="664" cy="144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angular"/>
          <p:cNvCxnSpPr>
            <a:stCxn id="241" idx="2"/>
          </p:cNvCxnSpPr>
          <p:nvPr/>
        </p:nvCxnSpPr>
        <p:spPr>
          <a:xfrm rot="16200000" flipH="1">
            <a:off x="7800686" y="6271500"/>
            <a:ext cx="275082" cy="54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ángulo 33"/>
          <p:cNvSpPr/>
          <p:nvPr/>
        </p:nvSpPr>
        <p:spPr>
          <a:xfrm>
            <a:off x="5063728" y="6689501"/>
            <a:ext cx="1349517" cy="46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soluciones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ángulo 161"/>
          <p:cNvSpPr/>
          <p:nvPr/>
        </p:nvSpPr>
        <p:spPr>
          <a:xfrm>
            <a:off x="7950922" y="7319561"/>
            <a:ext cx="517350" cy="1566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sp>
        <p:nvSpPr>
          <p:cNvPr id="338" name="Rectángulo 33"/>
          <p:cNvSpPr/>
          <p:nvPr/>
        </p:nvSpPr>
        <p:spPr>
          <a:xfrm>
            <a:off x="7708901" y="7657009"/>
            <a:ext cx="1004617" cy="401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 solución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339 Conector recto"/>
          <p:cNvCxnSpPr>
            <a:endCxn id="337" idx="0"/>
          </p:cNvCxnSpPr>
          <p:nvPr/>
        </p:nvCxnSpPr>
        <p:spPr>
          <a:xfrm flipH="1">
            <a:off x="8209597" y="7168551"/>
            <a:ext cx="1222" cy="15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342 Conector recto"/>
          <p:cNvCxnSpPr>
            <a:stCxn id="337" idx="2"/>
            <a:endCxn id="338" idx="0"/>
          </p:cNvCxnSpPr>
          <p:nvPr/>
        </p:nvCxnSpPr>
        <p:spPr>
          <a:xfrm>
            <a:off x="8209597" y="7476225"/>
            <a:ext cx="1613" cy="180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ángulo 161"/>
          <p:cNvSpPr/>
          <p:nvPr/>
        </p:nvSpPr>
        <p:spPr>
          <a:xfrm>
            <a:off x="9796267" y="6215593"/>
            <a:ext cx="1156146" cy="2197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determina        </a:t>
            </a:r>
          </a:p>
        </p:txBody>
      </p:sp>
      <p:cxnSp>
        <p:nvCxnSpPr>
          <p:cNvPr id="354" name="353 Conector angular"/>
          <p:cNvCxnSpPr>
            <a:stCxn id="260" idx="2"/>
          </p:cNvCxnSpPr>
          <p:nvPr/>
        </p:nvCxnSpPr>
        <p:spPr>
          <a:xfrm rot="16200000" flipH="1">
            <a:off x="7182348" y="8237651"/>
            <a:ext cx="327961" cy="4847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356 Conector angular"/>
          <p:cNvCxnSpPr>
            <a:stCxn id="260" idx="2"/>
          </p:cNvCxnSpPr>
          <p:nvPr/>
        </p:nvCxnSpPr>
        <p:spPr>
          <a:xfrm rot="5400000">
            <a:off x="6699855" y="8231247"/>
            <a:ext cx="319334" cy="488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recto"/>
          <p:cNvCxnSpPr>
            <a:stCxn id="346" idx="0"/>
          </p:cNvCxnSpPr>
          <p:nvPr/>
        </p:nvCxnSpPr>
        <p:spPr>
          <a:xfrm flipH="1" flipV="1">
            <a:off x="10371999" y="6087854"/>
            <a:ext cx="2341" cy="127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ángulo 33"/>
          <p:cNvSpPr/>
          <p:nvPr/>
        </p:nvSpPr>
        <p:spPr>
          <a:xfrm>
            <a:off x="9913369" y="6700269"/>
            <a:ext cx="921739" cy="5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soluciones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3"/>
          <p:cNvSpPr/>
          <p:nvPr/>
        </p:nvSpPr>
        <p:spPr>
          <a:xfrm>
            <a:off x="11404096" y="5718071"/>
            <a:ext cx="1349517" cy="369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solución 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161"/>
          <p:cNvSpPr/>
          <p:nvPr/>
        </p:nvSpPr>
        <p:spPr>
          <a:xfrm>
            <a:off x="10112757" y="7313664"/>
            <a:ext cx="517350" cy="136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     </a:t>
            </a:r>
          </a:p>
        </p:txBody>
      </p:sp>
      <p:sp>
        <p:nvSpPr>
          <p:cNvPr id="386" name="Rectángulo 161"/>
          <p:cNvSpPr/>
          <p:nvPr/>
        </p:nvSpPr>
        <p:spPr>
          <a:xfrm>
            <a:off x="9099975" y="8330813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sp>
        <p:nvSpPr>
          <p:cNvPr id="387" name="Rectángulo 161"/>
          <p:cNvSpPr/>
          <p:nvPr/>
        </p:nvSpPr>
        <p:spPr>
          <a:xfrm>
            <a:off x="11242332" y="8329179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sp>
        <p:nvSpPr>
          <p:cNvPr id="389" name="Rectángulo 161"/>
          <p:cNvSpPr/>
          <p:nvPr/>
        </p:nvSpPr>
        <p:spPr>
          <a:xfrm>
            <a:off x="10171102" y="8363270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392" name="391 Conector angular"/>
          <p:cNvCxnSpPr>
            <a:stCxn id="346" idx="2"/>
            <a:endCxn id="378" idx="0"/>
          </p:cNvCxnSpPr>
          <p:nvPr/>
        </p:nvCxnSpPr>
        <p:spPr>
          <a:xfrm rot="5400000">
            <a:off x="10241808" y="6567737"/>
            <a:ext cx="264964" cy="1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394 Conector angular"/>
          <p:cNvCxnSpPr>
            <a:stCxn id="566" idx="2"/>
            <a:endCxn id="380" idx="0"/>
          </p:cNvCxnSpPr>
          <p:nvPr/>
        </p:nvCxnSpPr>
        <p:spPr>
          <a:xfrm rot="16200000" flipH="1">
            <a:off x="11414658" y="5053873"/>
            <a:ext cx="476945" cy="851449"/>
          </a:xfrm>
          <a:prstGeom prst="bentConnector3">
            <a:avLst>
              <a:gd name="adj1" fmla="val 16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angular"/>
          <p:cNvCxnSpPr>
            <a:stCxn id="381" idx="2"/>
          </p:cNvCxnSpPr>
          <p:nvPr/>
        </p:nvCxnSpPr>
        <p:spPr>
          <a:xfrm rot="5400000">
            <a:off x="9817435" y="7107830"/>
            <a:ext cx="211457" cy="8965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401 Conector angular"/>
          <p:cNvCxnSpPr>
            <a:stCxn id="381" idx="2"/>
          </p:cNvCxnSpPr>
          <p:nvPr/>
        </p:nvCxnSpPr>
        <p:spPr>
          <a:xfrm rot="16200000" flipH="1">
            <a:off x="10350219" y="7471583"/>
            <a:ext cx="216644" cy="1742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angular"/>
          <p:cNvCxnSpPr>
            <a:stCxn id="381" idx="2"/>
          </p:cNvCxnSpPr>
          <p:nvPr/>
        </p:nvCxnSpPr>
        <p:spPr>
          <a:xfrm rot="16200000" flipH="1">
            <a:off x="10882645" y="6939158"/>
            <a:ext cx="216798" cy="12392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ángulo 33"/>
          <p:cNvSpPr/>
          <p:nvPr/>
        </p:nvSpPr>
        <p:spPr>
          <a:xfrm>
            <a:off x="11132557" y="6704783"/>
            <a:ext cx="895929" cy="5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factorización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5" name="414 Conector recto"/>
          <p:cNvCxnSpPr>
            <a:stCxn id="378" idx="2"/>
            <a:endCxn id="381" idx="0"/>
          </p:cNvCxnSpPr>
          <p:nvPr/>
        </p:nvCxnSpPr>
        <p:spPr>
          <a:xfrm flipH="1">
            <a:off x="10371432" y="7220501"/>
            <a:ext cx="2807" cy="93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422 Conector recto"/>
          <p:cNvCxnSpPr>
            <a:endCxn id="386" idx="0"/>
          </p:cNvCxnSpPr>
          <p:nvPr/>
        </p:nvCxnSpPr>
        <p:spPr>
          <a:xfrm flipH="1">
            <a:off x="9472879" y="8058957"/>
            <a:ext cx="2014" cy="271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425 Conector recto"/>
          <p:cNvCxnSpPr>
            <a:stCxn id="386" idx="2"/>
            <a:endCxn id="477" idx="0"/>
          </p:cNvCxnSpPr>
          <p:nvPr/>
        </p:nvCxnSpPr>
        <p:spPr>
          <a:xfrm flipH="1">
            <a:off x="9467896" y="8481686"/>
            <a:ext cx="4983" cy="157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428 Conector recto"/>
          <p:cNvCxnSpPr>
            <a:endCxn id="389" idx="0"/>
          </p:cNvCxnSpPr>
          <p:nvPr/>
        </p:nvCxnSpPr>
        <p:spPr>
          <a:xfrm flipH="1">
            <a:off x="10544006" y="8064144"/>
            <a:ext cx="1645" cy="299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441 Conector recto"/>
          <p:cNvCxnSpPr>
            <a:stCxn id="389" idx="2"/>
            <a:endCxn id="481" idx="0"/>
          </p:cNvCxnSpPr>
          <p:nvPr/>
        </p:nvCxnSpPr>
        <p:spPr>
          <a:xfrm flipH="1">
            <a:off x="10538262" y="8514143"/>
            <a:ext cx="5744" cy="129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444 Conector recto"/>
          <p:cNvCxnSpPr>
            <a:endCxn id="387" idx="0"/>
          </p:cNvCxnSpPr>
          <p:nvPr/>
        </p:nvCxnSpPr>
        <p:spPr>
          <a:xfrm>
            <a:off x="11610656" y="8064298"/>
            <a:ext cx="4580" cy="264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33"/>
          <p:cNvSpPr/>
          <p:nvPr/>
        </p:nvSpPr>
        <p:spPr>
          <a:xfrm>
            <a:off x="11238413" y="8635363"/>
            <a:ext cx="751058" cy="459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450 Conector recto"/>
          <p:cNvCxnSpPr>
            <a:stCxn id="387" idx="2"/>
            <a:endCxn id="448" idx="0"/>
          </p:cNvCxnSpPr>
          <p:nvPr/>
        </p:nvCxnSpPr>
        <p:spPr>
          <a:xfrm flipH="1">
            <a:off x="11613942" y="8480052"/>
            <a:ext cx="1294" cy="155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ángulo 33"/>
          <p:cNvSpPr/>
          <p:nvPr/>
        </p:nvSpPr>
        <p:spPr>
          <a:xfrm>
            <a:off x="9092367" y="8639176"/>
            <a:ext cx="751058" cy="455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dos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soluciones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1" name="Rectángulo 33"/>
          <p:cNvSpPr/>
          <p:nvPr/>
        </p:nvSpPr>
        <p:spPr>
          <a:xfrm>
            <a:off x="10162733" y="8643990"/>
            <a:ext cx="751058" cy="454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 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Rectángulo 35"/>
          <p:cNvSpPr/>
          <p:nvPr/>
        </p:nvSpPr>
        <p:spPr>
          <a:xfrm>
            <a:off x="10774497" y="2404787"/>
            <a:ext cx="1095738" cy="2680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dividen en    </a:t>
            </a:r>
          </a:p>
        </p:txBody>
      </p:sp>
      <p:sp>
        <p:nvSpPr>
          <p:cNvPr id="485" name="Rectángulo 33"/>
          <p:cNvSpPr/>
          <p:nvPr/>
        </p:nvSpPr>
        <p:spPr>
          <a:xfrm>
            <a:off x="9143487" y="2850286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con radicales </a:t>
            </a:r>
            <a:endParaRPr lang="es-ES_tradnl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ctángulo 33"/>
          <p:cNvSpPr/>
          <p:nvPr/>
        </p:nvSpPr>
        <p:spPr>
          <a:xfrm>
            <a:off x="10712717" y="2851959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 bicuadraticas </a:t>
            </a:r>
            <a:endParaRPr lang="es-ES_tradnl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Rectángulo 33"/>
          <p:cNvSpPr/>
          <p:nvPr/>
        </p:nvSpPr>
        <p:spPr>
          <a:xfrm>
            <a:off x="12261839" y="2843584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ecuaciones literales </a:t>
            </a:r>
            <a:endParaRPr lang="es-ES_tradnl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9" name="488 Conector recto"/>
          <p:cNvCxnSpPr>
            <a:stCxn id="132" idx="2"/>
            <a:endCxn id="483" idx="0"/>
          </p:cNvCxnSpPr>
          <p:nvPr/>
        </p:nvCxnSpPr>
        <p:spPr>
          <a:xfrm>
            <a:off x="11321700" y="2241503"/>
            <a:ext cx="666" cy="163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492 Conector recto"/>
          <p:cNvCxnSpPr>
            <a:stCxn id="483" idx="2"/>
            <a:endCxn id="486" idx="0"/>
          </p:cNvCxnSpPr>
          <p:nvPr/>
        </p:nvCxnSpPr>
        <p:spPr>
          <a:xfrm>
            <a:off x="11322366" y="2672863"/>
            <a:ext cx="3552" cy="179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497 Conector angular"/>
          <p:cNvCxnSpPr>
            <a:stCxn id="483" idx="2"/>
            <a:endCxn id="487" idx="0"/>
          </p:cNvCxnSpPr>
          <p:nvPr/>
        </p:nvCxnSpPr>
        <p:spPr>
          <a:xfrm rot="16200000" flipH="1">
            <a:off x="12013343" y="1981886"/>
            <a:ext cx="170721" cy="1552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502 Conector angular"/>
          <p:cNvCxnSpPr>
            <a:stCxn id="483" idx="2"/>
            <a:endCxn id="485" idx="0"/>
          </p:cNvCxnSpPr>
          <p:nvPr/>
        </p:nvCxnSpPr>
        <p:spPr>
          <a:xfrm rot="5400000">
            <a:off x="10450816" y="1978735"/>
            <a:ext cx="177423" cy="156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ángulo 161"/>
          <p:cNvSpPr/>
          <p:nvPr/>
        </p:nvSpPr>
        <p:spPr>
          <a:xfrm>
            <a:off x="10826380" y="3469768"/>
            <a:ext cx="1003485" cy="167736"/>
          </a:xfrm>
          <a:prstGeom prst="rect">
            <a:avLst/>
          </a:prstGeom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cxnSp>
        <p:nvCxnSpPr>
          <p:cNvPr id="519" name="518 Conector recto"/>
          <p:cNvCxnSpPr>
            <a:stCxn id="486" idx="2"/>
            <a:endCxn id="516" idx="0"/>
          </p:cNvCxnSpPr>
          <p:nvPr/>
        </p:nvCxnSpPr>
        <p:spPr>
          <a:xfrm>
            <a:off x="11325918" y="3337724"/>
            <a:ext cx="2205" cy="132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5950" y="3782787"/>
            <a:ext cx="1341236" cy="47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" name="Rectángulo 161"/>
          <p:cNvSpPr/>
          <p:nvPr/>
        </p:nvSpPr>
        <p:spPr>
          <a:xfrm>
            <a:off x="9256275" y="3471448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sp>
        <p:nvSpPr>
          <p:cNvPr id="533" name="Rectángulo 161"/>
          <p:cNvSpPr/>
          <p:nvPr/>
        </p:nvSpPr>
        <p:spPr>
          <a:xfrm>
            <a:off x="12375452" y="3471447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cxnSp>
        <p:nvCxnSpPr>
          <p:cNvPr id="536" name="535 Conector recto"/>
          <p:cNvCxnSpPr>
            <a:stCxn id="485" idx="2"/>
            <a:endCxn id="532" idx="0"/>
          </p:cNvCxnSpPr>
          <p:nvPr/>
        </p:nvCxnSpPr>
        <p:spPr>
          <a:xfrm>
            <a:off x="9756688" y="3336051"/>
            <a:ext cx="1330" cy="135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538 Conector recto"/>
          <p:cNvCxnSpPr>
            <a:stCxn id="532" idx="2"/>
          </p:cNvCxnSpPr>
          <p:nvPr/>
        </p:nvCxnSpPr>
        <p:spPr>
          <a:xfrm>
            <a:off x="9758018" y="3639184"/>
            <a:ext cx="3992" cy="160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541 Conector recto"/>
          <p:cNvCxnSpPr>
            <a:stCxn id="516" idx="2"/>
          </p:cNvCxnSpPr>
          <p:nvPr/>
        </p:nvCxnSpPr>
        <p:spPr>
          <a:xfrm flipH="1">
            <a:off x="11327855" y="3637504"/>
            <a:ext cx="268" cy="163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544 Conector recto"/>
          <p:cNvCxnSpPr>
            <a:stCxn id="487" idx="2"/>
            <a:endCxn id="533" idx="0"/>
          </p:cNvCxnSpPr>
          <p:nvPr/>
        </p:nvCxnSpPr>
        <p:spPr>
          <a:xfrm>
            <a:off x="12875040" y="3329349"/>
            <a:ext cx="2155" cy="14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549 Conector recto"/>
          <p:cNvCxnSpPr>
            <a:stCxn id="533" idx="2"/>
            <a:endCxn id="26" idx="0"/>
          </p:cNvCxnSpPr>
          <p:nvPr/>
        </p:nvCxnSpPr>
        <p:spPr>
          <a:xfrm>
            <a:off x="12877195" y="3639183"/>
            <a:ext cx="2610" cy="15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394 Conector angular"/>
          <p:cNvCxnSpPr>
            <a:stCxn id="409" idx="0"/>
            <a:endCxn id="380" idx="2"/>
          </p:cNvCxnSpPr>
          <p:nvPr/>
        </p:nvCxnSpPr>
        <p:spPr>
          <a:xfrm rot="5400000" flipH="1" flipV="1">
            <a:off x="11521224" y="6147153"/>
            <a:ext cx="616928" cy="4983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394 Conector angular"/>
          <p:cNvCxnSpPr>
            <a:stCxn id="380" idx="2"/>
            <a:endCxn id="1030" idx="0"/>
          </p:cNvCxnSpPr>
          <p:nvPr/>
        </p:nvCxnSpPr>
        <p:spPr>
          <a:xfrm rot="16200000" flipH="1">
            <a:off x="12134922" y="6031787"/>
            <a:ext cx="608345" cy="7204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5"/>
          <p:cNvSpPr/>
          <p:nvPr/>
        </p:nvSpPr>
        <p:spPr>
          <a:xfrm>
            <a:off x="647320" y="7635675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  </a:t>
            </a:r>
          </a:p>
        </p:txBody>
      </p:sp>
      <p:cxnSp>
        <p:nvCxnSpPr>
          <p:cNvPr id="194" name="394 Conector angular"/>
          <p:cNvCxnSpPr>
            <a:stCxn id="190" idx="0"/>
            <a:endCxn id="87" idx="2"/>
          </p:cNvCxnSpPr>
          <p:nvPr/>
        </p:nvCxnSpPr>
        <p:spPr>
          <a:xfrm rot="5400000" flipH="1" flipV="1">
            <a:off x="1505239" y="6507221"/>
            <a:ext cx="818405" cy="1438504"/>
          </a:xfrm>
          <a:prstGeom prst="bentConnector3">
            <a:avLst>
              <a:gd name="adj1" fmla="val 783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33"/>
          <p:cNvSpPr/>
          <p:nvPr/>
        </p:nvSpPr>
        <p:spPr>
          <a:xfrm>
            <a:off x="492517" y="8121140"/>
            <a:ext cx="1405345" cy="99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 de simetría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 de corte con los ejes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directriz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endParaRPr lang="es-CO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180 Conector recto"/>
          <p:cNvCxnSpPr>
            <a:stCxn id="190" idx="2"/>
            <a:endCxn id="199" idx="0"/>
          </p:cNvCxnSpPr>
          <p:nvPr/>
        </p:nvCxnSpPr>
        <p:spPr>
          <a:xfrm>
            <a:off x="1195189" y="7913980"/>
            <a:ext cx="1" cy="207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394 Conector angular"/>
          <p:cNvCxnSpPr>
            <a:stCxn id="87" idx="2"/>
          </p:cNvCxnSpPr>
          <p:nvPr/>
        </p:nvCxnSpPr>
        <p:spPr>
          <a:xfrm rot="16200000" flipH="1">
            <a:off x="2632278" y="6818684"/>
            <a:ext cx="345594" cy="3427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161"/>
          <p:cNvSpPr/>
          <p:nvPr/>
        </p:nvSpPr>
        <p:spPr>
          <a:xfrm>
            <a:off x="2414312" y="7879972"/>
            <a:ext cx="1126699" cy="2168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cxnSp>
        <p:nvCxnSpPr>
          <p:cNvPr id="209" name="218 Conector recto"/>
          <p:cNvCxnSpPr/>
          <p:nvPr/>
        </p:nvCxnSpPr>
        <p:spPr>
          <a:xfrm flipH="1">
            <a:off x="2976457" y="7671840"/>
            <a:ext cx="1" cy="117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394 Conector angular"/>
          <p:cNvCxnSpPr>
            <a:endCxn id="208" idx="2"/>
          </p:cNvCxnSpPr>
          <p:nvPr/>
        </p:nvCxnSpPr>
        <p:spPr>
          <a:xfrm rot="5400000" flipH="1" flipV="1">
            <a:off x="2420374" y="8157428"/>
            <a:ext cx="617907" cy="4966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394 Conector angular"/>
          <p:cNvCxnSpPr>
            <a:endCxn id="208" idx="2"/>
          </p:cNvCxnSpPr>
          <p:nvPr/>
        </p:nvCxnSpPr>
        <p:spPr>
          <a:xfrm rot="16200000" flipV="1">
            <a:off x="2969901" y="8104571"/>
            <a:ext cx="617907" cy="6023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394 Conector angular"/>
          <p:cNvCxnSpPr>
            <a:endCxn id="208" idx="2"/>
          </p:cNvCxnSpPr>
          <p:nvPr/>
        </p:nvCxnSpPr>
        <p:spPr>
          <a:xfrm rot="16200000" flipV="1">
            <a:off x="3499570" y="7574902"/>
            <a:ext cx="617907" cy="16617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5437" y="6678947"/>
            <a:ext cx="1012024" cy="4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1033" y="6686385"/>
            <a:ext cx="1018120" cy="4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0426" y="6696200"/>
            <a:ext cx="1377815" cy="5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5570" y="7621635"/>
            <a:ext cx="664522" cy="4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324" y="8630522"/>
            <a:ext cx="865707" cy="46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6724" y="8635363"/>
            <a:ext cx="865707" cy="4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9" y="7162864"/>
            <a:ext cx="1359526" cy="5243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39" y="5753007"/>
            <a:ext cx="810838" cy="3840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32" y="5757861"/>
            <a:ext cx="951058" cy="3840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83" y="5758325"/>
            <a:ext cx="1042506" cy="3840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87" y="5713272"/>
            <a:ext cx="1542422" cy="3840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4" y="6077951"/>
            <a:ext cx="1542422" cy="73158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306" y="7655831"/>
            <a:ext cx="1018120" cy="4084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02" y="7655831"/>
            <a:ext cx="1018120" cy="40846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884" y="7650490"/>
            <a:ext cx="1012024" cy="4084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34" y="8700323"/>
            <a:ext cx="999831" cy="40846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76" y="8709047"/>
            <a:ext cx="999831" cy="40846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03" y="8714711"/>
            <a:ext cx="999831" cy="408467"/>
          </a:xfrm>
          <a:prstGeom prst="rect">
            <a:avLst/>
          </a:prstGeom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50344" y="3784898"/>
            <a:ext cx="1335140" cy="4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9187" y="3790578"/>
            <a:ext cx="1341236" cy="4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158" y="2722436"/>
            <a:ext cx="1688738" cy="105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032" y="2734258"/>
            <a:ext cx="1902117" cy="105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394 Conector angular"/>
          <p:cNvCxnSpPr>
            <a:stCxn id="566" idx="2"/>
            <a:endCxn id="155" idx="0"/>
          </p:cNvCxnSpPr>
          <p:nvPr/>
        </p:nvCxnSpPr>
        <p:spPr>
          <a:xfrm rot="5400000">
            <a:off x="10715573" y="4894003"/>
            <a:ext cx="164711" cy="8589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2289</TotalTime>
  <Words>139</Words>
  <Application>Microsoft Office PowerPoint</Application>
  <PresentationFormat>Personalizado</PresentationFormat>
  <Paragraphs>83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143</cp:revision>
  <cp:lastPrinted>2016-04-19T16:53:58Z</cp:lastPrinted>
  <dcterms:created xsi:type="dcterms:W3CDTF">2015-05-14T14:12:36Z</dcterms:created>
  <dcterms:modified xsi:type="dcterms:W3CDTF">2016-04-19T16:55:09Z</dcterms:modified>
</cp:coreProperties>
</file>