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DE RAZONAMIENTO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5" y="9724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Inductivo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16655" y="152508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 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322029" y="1468082"/>
            <a:ext cx="112843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 a lo general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321740" y="1812045"/>
            <a:ext cx="115767" cy="3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 de tipo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345582" y="939011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918585" y="964845"/>
            <a:ext cx="168126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DEMOSTRACIONES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132469" y="57188"/>
            <a:ext cx="245180" cy="9930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198001" y="1526675"/>
            <a:ext cx="1122431" cy="2308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3698194" y="1465651"/>
            <a:ext cx="1220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169065" y="1862063"/>
            <a:ext cx="1178908" cy="3638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Hipótesis - tesis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199932" y="2381796"/>
            <a:ext cx="1117174" cy="2308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 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229296" y="272825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197304" y="6763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usa para hacer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3730021" y="935647"/>
            <a:ext cx="57697" cy="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226981" y="3395280"/>
            <a:ext cx="1124746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404067" y="67266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estudiar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5404067" y="1574907"/>
            <a:ext cx="1117174" cy="2308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445779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Ángulos en polígonos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Suma de ángulos internos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966536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8126" y="1871680"/>
            <a:ext cx="1124746" cy="357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8008236" y="1869415"/>
            <a:ext cx="45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451036" y="237217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Ángulo de polígono regular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938549" y="230022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49284" y="2746043"/>
            <a:ext cx="1122431" cy="343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8007795" y="2743337"/>
            <a:ext cx="4533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estudiar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7974706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 descr="Nodo de primer nivel" title="Nodo01"/>
          <p:cNvSpPr/>
          <p:nvPr/>
        </p:nvSpPr>
        <p:spPr>
          <a:xfrm>
            <a:off x="786108" y="264858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Deductivo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uadroTexto 113" descr="Conector entre nodos" title="conector"/>
          <p:cNvSpPr txBox="1"/>
          <p:nvPr/>
        </p:nvSpPr>
        <p:spPr>
          <a:xfrm>
            <a:off x="786108" y="326407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 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ángulo 116" descr="Nodo de segundo nivel" title="Nodo02"/>
          <p:cNvSpPr/>
          <p:nvPr/>
        </p:nvSpPr>
        <p:spPr>
          <a:xfrm>
            <a:off x="786108" y="367755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a lo particular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angular 7"/>
          <p:cNvCxnSpPr>
            <a:stCxn id="130" idx="1"/>
            <a:endCxn id="112" idx="1"/>
          </p:cNvCxnSpPr>
          <p:nvPr/>
        </p:nvCxnSpPr>
        <p:spPr>
          <a:xfrm rot="10800000" flipV="1">
            <a:off x="786109" y="791307"/>
            <a:ext cx="30547" cy="2077164"/>
          </a:xfrm>
          <a:prstGeom prst="bentConnector3">
            <a:avLst>
              <a:gd name="adj1" fmla="val 848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112" idx="2"/>
            <a:endCxn id="114" idx="0"/>
          </p:cNvCxnSpPr>
          <p:nvPr/>
        </p:nvCxnSpPr>
        <p:spPr>
          <a:xfrm flipH="1">
            <a:off x="1347324" y="3088362"/>
            <a:ext cx="1157" cy="17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14" idx="2"/>
            <a:endCxn id="117" idx="0"/>
          </p:cNvCxnSpPr>
          <p:nvPr/>
        </p:nvCxnSpPr>
        <p:spPr>
          <a:xfrm>
            <a:off x="1347324" y="3494902"/>
            <a:ext cx="1157" cy="18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ángulo 130" descr="Nodo de segundo nivel" title="Nodo02"/>
          <p:cNvSpPr/>
          <p:nvPr/>
        </p:nvSpPr>
        <p:spPr>
          <a:xfrm>
            <a:off x="3226981" y="4686152"/>
            <a:ext cx="1124746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Generalizaciones falsas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134" descr="Nodo de segundo nivel" title="Nodo02"/>
          <p:cNvSpPr/>
          <p:nvPr/>
        </p:nvSpPr>
        <p:spPr>
          <a:xfrm>
            <a:off x="3226981" y="4062353"/>
            <a:ext cx="1124746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contra ejemplo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ángulo 147" descr="Nodo de primer nivel" title="Nodo01"/>
          <p:cNvSpPr/>
          <p:nvPr/>
        </p:nvSpPr>
        <p:spPr>
          <a:xfrm>
            <a:off x="5404067" y="96484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Ángulos y rectas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segundo nivel" title="Nodo02"/>
          <p:cNvSpPr/>
          <p:nvPr/>
        </p:nvSpPr>
        <p:spPr>
          <a:xfrm>
            <a:off x="5299079" y="1917792"/>
            <a:ext cx="1327149" cy="4314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ngulos entre rectas perpendiculares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ángulo 151" descr="Nodo de segundo nivel" title="Nodo02"/>
          <p:cNvSpPr/>
          <p:nvPr/>
        </p:nvSpPr>
        <p:spPr>
          <a:xfrm>
            <a:off x="5313191" y="2694642"/>
            <a:ext cx="1344561" cy="5315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ngulos entre rectas paralelas y una transversal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atex.codecogs.com/png.latex?%5Cdpi%7B200%7D%20%5Cfn_jvn%20%28n-2%29%5Ccdot%20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69" y="1996396"/>
            <a:ext cx="933450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dpi%7B200%7D%20%5Cfn_jvn%20%5Cfrac%7B%28n-2%29%5Ccdot%20180%7D%7Bn%7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64" y="2784770"/>
            <a:ext cx="821059" cy="29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6" name="Conector angular 235"/>
          <p:cNvCxnSpPr>
            <a:stCxn id="222" idx="1"/>
            <a:endCxn id="256" idx="1"/>
          </p:cNvCxnSpPr>
          <p:nvPr/>
        </p:nvCxnSpPr>
        <p:spPr>
          <a:xfrm rot="10800000" flipH="1" flipV="1">
            <a:off x="3199932" y="2497214"/>
            <a:ext cx="29364" cy="402762"/>
          </a:xfrm>
          <a:prstGeom prst="bentConnector3">
            <a:avLst>
              <a:gd name="adj1" fmla="val -7785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angular 238"/>
          <p:cNvCxnSpPr>
            <a:stCxn id="222" idx="1"/>
            <a:endCxn id="280" idx="1"/>
          </p:cNvCxnSpPr>
          <p:nvPr/>
        </p:nvCxnSpPr>
        <p:spPr>
          <a:xfrm rot="10800000" flipH="1" flipV="1">
            <a:off x="3199931" y="2497213"/>
            <a:ext cx="27049" cy="1076803"/>
          </a:xfrm>
          <a:prstGeom prst="bentConnector3">
            <a:avLst>
              <a:gd name="adj1" fmla="val -845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222" idx="1"/>
            <a:endCxn id="135" idx="1"/>
          </p:cNvCxnSpPr>
          <p:nvPr/>
        </p:nvCxnSpPr>
        <p:spPr>
          <a:xfrm rot="10800000" flipH="1" flipV="1">
            <a:off x="3199931" y="2497214"/>
            <a:ext cx="27049" cy="1743876"/>
          </a:xfrm>
          <a:prstGeom prst="bentConnector3">
            <a:avLst>
              <a:gd name="adj1" fmla="val -845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222" idx="1"/>
            <a:endCxn id="131" idx="1"/>
          </p:cNvCxnSpPr>
          <p:nvPr/>
        </p:nvCxnSpPr>
        <p:spPr>
          <a:xfrm rot="10800000" flipH="1" flipV="1">
            <a:off x="3199931" y="2497213"/>
            <a:ext cx="27049" cy="2367675"/>
          </a:xfrm>
          <a:prstGeom prst="bentConnector3">
            <a:avLst>
              <a:gd name="adj1" fmla="val -845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18" idx="2"/>
            <a:endCxn id="220" idx="0"/>
          </p:cNvCxnSpPr>
          <p:nvPr/>
        </p:nvCxnSpPr>
        <p:spPr>
          <a:xfrm flipH="1">
            <a:off x="3758519" y="1757507"/>
            <a:ext cx="698" cy="104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220" idx="2"/>
            <a:endCxn id="222" idx="0"/>
          </p:cNvCxnSpPr>
          <p:nvPr/>
        </p:nvCxnSpPr>
        <p:spPr>
          <a:xfrm>
            <a:off x="3758519" y="2225886"/>
            <a:ext cx="0" cy="1559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48" idx="2"/>
            <a:endCxn id="287" idx="0"/>
          </p:cNvCxnSpPr>
          <p:nvPr/>
        </p:nvCxnSpPr>
        <p:spPr>
          <a:xfrm flipH="1">
            <a:off x="5962654" y="1404627"/>
            <a:ext cx="3786" cy="1702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287" idx="2"/>
            <a:endCxn id="151" idx="0"/>
          </p:cNvCxnSpPr>
          <p:nvPr/>
        </p:nvCxnSpPr>
        <p:spPr>
          <a:xfrm>
            <a:off x="5962654" y="1805739"/>
            <a:ext cx="0" cy="1120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287" idx="1"/>
            <a:endCxn id="152" idx="1"/>
          </p:cNvCxnSpPr>
          <p:nvPr/>
        </p:nvCxnSpPr>
        <p:spPr>
          <a:xfrm rot="10800000" flipV="1">
            <a:off x="5313191" y="1690323"/>
            <a:ext cx="90876" cy="1270078"/>
          </a:xfrm>
          <a:prstGeom prst="bentConnector3">
            <a:avLst>
              <a:gd name="adj1" fmla="val 3515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ángulo 204" descr="Nodo de primer nivel" title="Nodo01"/>
          <p:cNvSpPr/>
          <p:nvPr/>
        </p:nvSpPr>
        <p:spPr>
          <a:xfrm>
            <a:off x="5785595" y="3595246"/>
            <a:ext cx="168126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CONSTRUCCIONES GEOMETRICAS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ángulo 205" descr="Nodo de segundo nivel" title="Nodo02"/>
          <p:cNvSpPr/>
          <p:nvPr/>
        </p:nvSpPr>
        <p:spPr>
          <a:xfrm>
            <a:off x="5254550" y="454079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Mediatriz de un segmento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segundo nivel" title="Nodo02"/>
          <p:cNvSpPr/>
          <p:nvPr/>
        </p:nvSpPr>
        <p:spPr>
          <a:xfrm>
            <a:off x="6882247" y="454295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Bisectriz de un ángulo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segundo nivel" title="Nodo02"/>
          <p:cNvSpPr/>
          <p:nvPr/>
        </p:nvSpPr>
        <p:spPr>
          <a:xfrm>
            <a:off x="5254550" y="534965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paralelas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segundo nivel" title="Nodo02"/>
          <p:cNvSpPr/>
          <p:nvPr/>
        </p:nvSpPr>
        <p:spPr>
          <a:xfrm>
            <a:off x="6882246" y="5349659"/>
            <a:ext cx="12101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perpendiculares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Conector angular 64"/>
          <p:cNvCxnSpPr>
            <a:stCxn id="4" idx="2"/>
            <a:endCxn id="205" idx="3"/>
          </p:cNvCxnSpPr>
          <p:nvPr/>
        </p:nvCxnSpPr>
        <p:spPr>
          <a:xfrm rot="16200000" flipH="1">
            <a:off x="4417228" y="765504"/>
            <a:ext cx="3384001" cy="2715263"/>
          </a:xfrm>
          <a:prstGeom prst="bentConnector4">
            <a:avLst>
              <a:gd name="adj1" fmla="val 3517"/>
              <a:gd name="adj2" fmla="val 152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205" idx="2"/>
            <a:endCxn id="206" idx="0"/>
          </p:cNvCxnSpPr>
          <p:nvPr/>
        </p:nvCxnSpPr>
        <p:spPr>
          <a:xfrm rot="5400000">
            <a:off x="5968695" y="3883257"/>
            <a:ext cx="505762" cy="8093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205" idx="2"/>
            <a:endCxn id="207" idx="0"/>
          </p:cNvCxnSpPr>
          <p:nvPr/>
        </p:nvCxnSpPr>
        <p:spPr>
          <a:xfrm rot="16200000" flipH="1">
            <a:off x="6781463" y="3879793"/>
            <a:ext cx="507922" cy="8183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>
            <a:stCxn id="205" idx="1"/>
            <a:endCxn id="208" idx="1"/>
          </p:cNvCxnSpPr>
          <p:nvPr/>
        </p:nvCxnSpPr>
        <p:spPr>
          <a:xfrm rot="10800000" flipV="1">
            <a:off x="5254551" y="3815136"/>
            <a:ext cx="531045" cy="1713259"/>
          </a:xfrm>
          <a:prstGeom prst="bentConnector3">
            <a:avLst>
              <a:gd name="adj1" fmla="val 143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205" idx="3"/>
            <a:endCxn id="209" idx="3"/>
          </p:cNvCxnSpPr>
          <p:nvPr/>
        </p:nvCxnSpPr>
        <p:spPr>
          <a:xfrm>
            <a:off x="7466860" y="3815137"/>
            <a:ext cx="625579" cy="1713259"/>
          </a:xfrm>
          <a:prstGeom prst="bentConnector3">
            <a:avLst>
              <a:gd name="adj1" fmla="val 1365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92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40</cp:revision>
  <cp:lastPrinted>2015-06-25T22:36:16Z</cp:lastPrinted>
  <dcterms:created xsi:type="dcterms:W3CDTF">2015-05-14T14:12:36Z</dcterms:created>
  <dcterms:modified xsi:type="dcterms:W3CDTF">2016-01-08T01:09:59Z</dcterms:modified>
</cp:coreProperties>
</file>