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73" d="100"/>
          <a:sy n="73" d="100"/>
        </p:scale>
        <p:origin x="1219" y="6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gi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Sucesiones y progresiones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8044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Sucesiones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9985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54106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70917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términos </a:t>
            </a:r>
            <a:r>
              <a:rPr lang="es-ES" sz="1050" dirty="0" smtClean="0">
                <a:solidFill>
                  <a:schemeClr val="bg1"/>
                </a:solidFill>
              </a:rPr>
              <a:t>organizados </a:t>
            </a:r>
            <a:r>
              <a:rPr lang="es-ES" sz="1050" dirty="0">
                <a:solidFill>
                  <a:schemeClr val="bg1"/>
                </a:solidFill>
              </a:rPr>
              <a:t>uno a continuación del </a:t>
            </a:r>
            <a:r>
              <a:rPr lang="es-ES" sz="1050" dirty="0" smtClean="0">
                <a:solidFill>
                  <a:schemeClr val="bg1"/>
                </a:solidFill>
              </a:rPr>
              <a:t>otro, cumpliendo </a:t>
            </a:r>
            <a:r>
              <a:rPr lang="es-ES" sz="1050" dirty="0">
                <a:solidFill>
                  <a:schemeClr val="bg1"/>
                </a:solidFill>
              </a:rPr>
              <a:t>cierto orden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54772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84250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Progresiones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59919" y="-483250"/>
            <a:ext cx="246360" cy="3284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586012" y="-725269"/>
            <a:ext cx="252170" cy="3773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2953622" y="455146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pueden ser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infinitas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5400000">
            <a:off x="3389487" y="4388214"/>
            <a:ext cx="326283" cy="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146" idx="2"/>
            <a:endCxn id="72" idx="0"/>
          </p:cNvCxnSpPr>
          <p:nvPr/>
        </p:nvCxnSpPr>
        <p:spPr>
          <a:xfrm rot="16200000" flipH="1">
            <a:off x="4082416" y="3695511"/>
            <a:ext cx="327061" cy="1386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011322" y="52750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2932909" y="562307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conjunto números pares                       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3559191" y="5497002"/>
            <a:ext cx="3718" cy="126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1005598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59905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60385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4340258" y="455224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ueden ser  finitas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279" idx="0"/>
            <a:endCxn id="286" idx="2"/>
          </p:cNvCxnSpPr>
          <p:nvPr/>
        </p:nvCxnSpPr>
        <p:spPr>
          <a:xfrm flipV="1">
            <a:off x="3566061" y="6772275"/>
            <a:ext cx="464" cy="205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 flipH="1">
            <a:off x="9257590" y="5500004"/>
            <a:ext cx="808" cy="14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66148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sucesiones en las cuales sus términos exceptuando el primero se generan sumando o multiplicando una cantidad fija   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220268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000412" y="2989633"/>
            <a:ext cx="316776" cy="2787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5400000">
            <a:off x="9735667" y="3624513"/>
            <a:ext cx="385710" cy="1370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35"/>
          <p:cNvSpPr/>
          <p:nvPr/>
        </p:nvSpPr>
        <p:spPr>
          <a:xfrm>
            <a:off x="4394619" y="5258105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2" name="141 Conector recto"/>
          <p:cNvCxnSpPr>
            <a:stCxn id="131" idx="2"/>
            <a:endCxn id="145" idx="0"/>
          </p:cNvCxnSpPr>
          <p:nvPr/>
        </p:nvCxnSpPr>
        <p:spPr>
          <a:xfrm flipH="1">
            <a:off x="4939602" y="5480068"/>
            <a:ext cx="2886" cy="141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3"/>
          <p:cNvSpPr/>
          <p:nvPr/>
        </p:nvSpPr>
        <p:spPr>
          <a:xfrm>
            <a:off x="4344816" y="5621528"/>
            <a:ext cx="11895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orden de llegada  en la fila del banco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6" name="Rectángulo 35"/>
          <p:cNvSpPr/>
          <p:nvPr/>
        </p:nvSpPr>
        <p:spPr>
          <a:xfrm>
            <a:off x="2957212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65966" y="454196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denota como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13" idx="0"/>
          </p:cNvCxnSpPr>
          <p:nvPr/>
        </p:nvCxnSpPr>
        <p:spPr>
          <a:xfrm>
            <a:off x="3552515" y="5153958"/>
            <a:ext cx="6676" cy="121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548531" y="3670398"/>
            <a:ext cx="4210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"/>
          <p:cNvCxnSpPr>
            <a:stCxn id="72" idx="2"/>
            <a:endCxn id="131" idx="0"/>
          </p:cNvCxnSpPr>
          <p:nvPr/>
        </p:nvCxnSpPr>
        <p:spPr>
          <a:xfrm>
            <a:off x="4939151" y="5154736"/>
            <a:ext cx="3337" cy="103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222" name="Rectángulo 35"/>
          <p:cNvSpPr/>
          <p:nvPr/>
        </p:nvSpPr>
        <p:spPr>
          <a:xfrm>
            <a:off x="214010" y="526544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761879" y="5144451"/>
            <a:ext cx="2980" cy="120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3825" y="5609249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i="1" dirty="0" smtClean="0"/>
              <a:t>a: </a:t>
            </a:r>
            <a:r>
              <a:rPr lang="es-ES" sz="900" dirty="0" smtClean="0"/>
              <a:t> termino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ub </a:t>
            </a:r>
            <a:r>
              <a:rPr lang="es-ES" sz="900" i="1" dirty="0" smtClean="0"/>
              <a:t>n</a:t>
            </a:r>
            <a:r>
              <a:rPr lang="es-ES" sz="900" dirty="0" smtClean="0"/>
              <a:t>: posición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753825" y="5487411"/>
            <a:ext cx="8054" cy="121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204492" y="649634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ser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 flipH="1">
            <a:off x="752361" y="6324788"/>
            <a:ext cx="146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16667" y="688249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numérica o no numéricas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 flipH="1">
            <a:off x="746667" y="6718309"/>
            <a:ext cx="5694" cy="16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 33"/>
          <p:cNvSpPr/>
          <p:nvPr/>
        </p:nvSpPr>
        <p:spPr>
          <a:xfrm>
            <a:off x="97611" y="8787537"/>
            <a:ext cx="1260000" cy="41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8" name="247 Conector recto"/>
          <p:cNvCxnSpPr>
            <a:stCxn id="252" idx="2"/>
            <a:endCxn id="179" idx="0"/>
          </p:cNvCxnSpPr>
          <p:nvPr/>
        </p:nvCxnSpPr>
        <p:spPr>
          <a:xfrm>
            <a:off x="742836" y="7995771"/>
            <a:ext cx="3825" cy="15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94967" y="777380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742836" y="7598031"/>
            <a:ext cx="3831" cy="175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154286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termino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general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5400000">
            <a:off x="2684629" y="3682314"/>
            <a:ext cx="325241" cy="14109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1599424" y="525062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1521002" y="56177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 smtClean="0"/>
              <a:t>es numérica y  siguen un patrón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>
            <a:off x="2141756" y="5152916"/>
            <a:ext cx="5537" cy="97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>
            <a:off x="2147293" y="5472590"/>
            <a:ext cx="3709" cy="14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1608956" y="648999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posible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1530656" y="689095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Establecer una  (formula)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151002" y="6333249"/>
            <a:ext cx="5823" cy="156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>
            <a:off x="2156825" y="6711955"/>
            <a:ext cx="3831" cy="178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1608956" y="77695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 flipH="1">
            <a:off x="2156825" y="7606492"/>
            <a:ext cx="3831" cy="163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234" idx="0"/>
          </p:cNvCxnSpPr>
          <p:nvPr/>
        </p:nvCxnSpPr>
        <p:spPr>
          <a:xfrm>
            <a:off x="2156825" y="7991530"/>
            <a:ext cx="9061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6084329" y="454644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definen operaciones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5" name="Rectángulo 35"/>
          <p:cNvSpPr/>
          <p:nvPr/>
        </p:nvSpPr>
        <p:spPr>
          <a:xfrm>
            <a:off x="6134969" y="52399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7" name="166 Conector recto"/>
          <p:cNvCxnSpPr>
            <a:stCxn id="163" idx="2"/>
            <a:endCxn id="165" idx="0"/>
          </p:cNvCxnSpPr>
          <p:nvPr/>
        </p:nvCxnSpPr>
        <p:spPr>
          <a:xfrm flipH="1">
            <a:off x="6682838" y="5148931"/>
            <a:ext cx="384" cy="9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33"/>
          <p:cNvSpPr/>
          <p:nvPr/>
        </p:nvSpPr>
        <p:spPr>
          <a:xfrm>
            <a:off x="5675151" y="5627470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3"/>
          <p:cNvSpPr/>
          <p:nvPr/>
        </p:nvSpPr>
        <p:spPr>
          <a:xfrm>
            <a:off x="6807681" y="5623756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multiplicación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4 Conector angular"/>
          <p:cNvCxnSpPr>
            <a:stCxn id="165" idx="2"/>
            <a:endCxn id="170" idx="0"/>
          </p:cNvCxnSpPr>
          <p:nvPr/>
        </p:nvCxnSpPr>
        <p:spPr>
          <a:xfrm rot="5400000">
            <a:off x="6320073" y="5264705"/>
            <a:ext cx="165566" cy="559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165" idx="2"/>
            <a:endCxn id="176" idx="0"/>
          </p:cNvCxnSpPr>
          <p:nvPr/>
        </p:nvCxnSpPr>
        <p:spPr>
          <a:xfrm rot="16200000" flipH="1">
            <a:off x="6888195" y="5256547"/>
            <a:ext cx="161852" cy="5725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63" idx="0"/>
            <a:endCxn id="146" idx="2"/>
          </p:cNvCxnSpPr>
          <p:nvPr/>
        </p:nvCxnSpPr>
        <p:spPr>
          <a:xfrm rot="16200000" flipV="1">
            <a:off x="4957354" y="2820573"/>
            <a:ext cx="321256" cy="3130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35"/>
          <p:cNvSpPr/>
          <p:nvPr/>
        </p:nvSpPr>
        <p:spPr>
          <a:xfrm>
            <a:off x="5743575" y="6279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4" name="193 Conector recto"/>
          <p:cNvCxnSpPr>
            <a:stCxn id="170" idx="2"/>
            <a:endCxn id="193" idx="0"/>
          </p:cNvCxnSpPr>
          <p:nvPr/>
        </p:nvCxnSpPr>
        <p:spPr>
          <a:xfrm flipH="1">
            <a:off x="6121791" y="6133089"/>
            <a:ext cx="1083" cy="146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"/>
          <p:cNvSpPr/>
          <p:nvPr/>
        </p:nvSpPr>
        <p:spPr>
          <a:xfrm>
            <a:off x="5622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6" name="Rectángulo 35"/>
          <p:cNvSpPr/>
          <p:nvPr/>
        </p:nvSpPr>
        <p:spPr>
          <a:xfrm>
            <a:off x="5695950" y="7382180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96 Conector recto"/>
          <p:cNvCxnSpPr>
            <a:stCxn id="193" idx="2"/>
            <a:endCxn id="195" idx="0"/>
          </p:cNvCxnSpPr>
          <p:nvPr/>
        </p:nvCxnSpPr>
        <p:spPr>
          <a:xfrm flipH="1">
            <a:off x="6118253" y="6556393"/>
            <a:ext cx="3538" cy="96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195" idx="2"/>
            <a:endCxn id="196" idx="0"/>
          </p:cNvCxnSpPr>
          <p:nvPr/>
        </p:nvCxnSpPr>
        <p:spPr>
          <a:xfrm>
            <a:off x="6118253" y="7251964"/>
            <a:ext cx="3538" cy="130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"/>
          <p:cNvCxnSpPr>
            <a:stCxn id="196" idx="2"/>
            <a:endCxn id="303" idx="0"/>
          </p:cNvCxnSpPr>
          <p:nvPr/>
        </p:nvCxnSpPr>
        <p:spPr>
          <a:xfrm>
            <a:off x="6121791" y="7493161"/>
            <a:ext cx="1224" cy="15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35"/>
          <p:cNvSpPr/>
          <p:nvPr/>
        </p:nvSpPr>
        <p:spPr>
          <a:xfrm>
            <a:off x="6709194" y="6260366"/>
            <a:ext cx="1095738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5" name="204 Conector recto"/>
          <p:cNvCxnSpPr>
            <a:stCxn id="303" idx="2"/>
            <a:endCxn id="309" idx="0"/>
          </p:cNvCxnSpPr>
          <p:nvPr/>
        </p:nvCxnSpPr>
        <p:spPr>
          <a:xfrm flipH="1">
            <a:off x="6119225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"/>
          <p:cNvCxnSpPr>
            <a:stCxn id="176" idx="2"/>
            <a:endCxn id="204" idx="0"/>
          </p:cNvCxnSpPr>
          <p:nvPr/>
        </p:nvCxnSpPr>
        <p:spPr>
          <a:xfrm>
            <a:off x="7255404" y="6129375"/>
            <a:ext cx="1659" cy="130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6765198" y="66530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9" name="Rectángulo 35"/>
          <p:cNvSpPr/>
          <p:nvPr/>
        </p:nvSpPr>
        <p:spPr>
          <a:xfrm>
            <a:off x="6838950" y="7372655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1" name="210 Conector recto"/>
          <p:cNvCxnSpPr>
            <a:stCxn id="208" idx="2"/>
            <a:endCxn id="209" idx="0"/>
          </p:cNvCxnSpPr>
          <p:nvPr/>
        </p:nvCxnSpPr>
        <p:spPr>
          <a:xfrm>
            <a:off x="7261253" y="7251964"/>
            <a:ext cx="3538" cy="120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33"/>
          <p:cNvSpPr/>
          <p:nvPr/>
        </p:nvSpPr>
        <p:spPr>
          <a:xfrm>
            <a:off x="6755673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5" name="214 Conector recto"/>
          <p:cNvCxnSpPr>
            <a:stCxn id="209" idx="2"/>
            <a:endCxn id="213" idx="0"/>
          </p:cNvCxnSpPr>
          <p:nvPr/>
        </p:nvCxnSpPr>
        <p:spPr>
          <a:xfrm>
            <a:off x="7264791" y="7483636"/>
            <a:ext cx="10749" cy="16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13" idx="2"/>
            <a:endCxn id="317" idx="0"/>
          </p:cNvCxnSpPr>
          <p:nvPr/>
        </p:nvCxnSpPr>
        <p:spPr>
          <a:xfrm flipH="1">
            <a:off x="7271750" y="8225034"/>
            <a:ext cx="3790" cy="144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204" idx="2"/>
            <a:endCxn id="208" idx="0"/>
          </p:cNvCxnSpPr>
          <p:nvPr/>
        </p:nvCxnSpPr>
        <p:spPr>
          <a:xfrm>
            <a:off x="7257063" y="6537343"/>
            <a:ext cx="4190" cy="11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1006608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dividen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604292" y="3649433"/>
            <a:ext cx="966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864419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rogresiones aritméticas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60379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progresiones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geométricas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1215665" y="3515381"/>
            <a:ext cx="385308" cy="1588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8710529" y="52780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8627590" y="56473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sumando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574648" y="56694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 multiplicando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9243089" y="5105290"/>
            <a:ext cx="15309" cy="17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65752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 flipH="1">
            <a:off x="12204648" y="5566496"/>
            <a:ext cx="750" cy="102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35"/>
          <p:cNvSpPr/>
          <p:nvPr/>
        </p:nvSpPr>
        <p:spPr>
          <a:xfrm>
            <a:off x="8664338" y="651828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6" name="265 Conector recto"/>
          <p:cNvCxnSpPr>
            <a:stCxn id="265" idx="0"/>
            <a:endCxn id="260" idx="2"/>
          </p:cNvCxnSpPr>
          <p:nvPr/>
        </p:nvCxnSpPr>
        <p:spPr>
          <a:xfrm flipH="1" flipV="1">
            <a:off x="9257590" y="6362844"/>
            <a:ext cx="2277" cy="15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33"/>
          <p:cNvSpPr/>
          <p:nvPr/>
        </p:nvSpPr>
        <p:spPr>
          <a:xfrm>
            <a:off x="7836476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 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8" name="160 Conector angular"/>
          <p:cNvCxnSpPr>
            <a:stCxn id="265" idx="2"/>
            <a:endCxn id="267" idx="0"/>
          </p:cNvCxnSpPr>
          <p:nvPr/>
        </p:nvCxnSpPr>
        <p:spPr>
          <a:xfrm rot="5400000">
            <a:off x="8642543" y="6544204"/>
            <a:ext cx="258980" cy="9756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ángulo 33"/>
          <p:cNvSpPr/>
          <p:nvPr/>
        </p:nvSpPr>
        <p:spPr>
          <a:xfrm>
            <a:off x="881755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sumar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1" name="Rectángulo 33"/>
          <p:cNvSpPr/>
          <p:nvPr/>
        </p:nvSpPr>
        <p:spPr>
          <a:xfrm>
            <a:off x="979872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77017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el  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74172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se suman y  se multiplican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4" name="160 Conector angular"/>
          <p:cNvCxnSpPr>
            <a:stCxn id="265" idx="2"/>
            <a:endCxn id="270" idx="0"/>
          </p:cNvCxnSpPr>
          <p:nvPr/>
        </p:nvCxnSpPr>
        <p:spPr>
          <a:xfrm rot="16200000" flipH="1">
            <a:off x="9133080" y="7029334"/>
            <a:ext cx="258980" cy="5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60 Conector angular"/>
          <p:cNvCxnSpPr>
            <a:stCxn id="265" idx="2"/>
            <a:endCxn id="271" idx="0"/>
          </p:cNvCxnSpPr>
          <p:nvPr/>
        </p:nvCxnSpPr>
        <p:spPr>
          <a:xfrm rot="16200000" flipH="1">
            <a:off x="9623665" y="6538749"/>
            <a:ext cx="258980" cy="986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35"/>
          <p:cNvSpPr/>
          <p:nvPr/>
        </p:nvSpPr>
        <p:spPr>
          <a:xfrm>
            <a:off x="11601813" y="649923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V="1">
            <a:off x="12197342" y="6384949"/>
            <a:ext cx="7306" cy="114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3"/>
          <p:cNvSpPr/>
          <p:nvPr/>
        </p:nvSpPr>
        <p:spPr>
          <a:xfrm>
            <a:off x="12718955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6" name="Rectángulo 35"/>
          <p:cNvSpPr/>
          <p:nvPr/>
        </p:nvSpPr>
        <p:spPr>
          <a:xfrm>
            <a:off x="7905750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7" name="126 Conector recto"/>
          <p:cNvCxnSpPr>
            <a:stCxn id="267" idx="2"/>
            <a:endCxn id="126" idx="0"/>
          </p:cNvCxnSpPr>
          <p:nvPr/>
        </p:nvCxnSpPr>
        <p:spPr>
          <a:xfrm flipH="1">
            <a:off x="8283966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7836476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/>
              <a:t> </a:t>
            </a:r>
            <a:r>
              <a:rPr lang="es-CO" sz="900" dirty="0" smtClean="0"/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3" name="132 Conector recto"/>
          <p:cNvCxnSpPr>
            <a:stCxn id="126" idx="2"/>
            <a:endCxn id="132" idx="0"/>
          </p:cNvCxnSpPr>
          <p:nvPr/>
        </p:nvCxnSpPr>
        <p:spPr>
          <a:xfrm>
            <a:off x="8283966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5"/>
          <p:cNvSpPr/>
          <p:nvPr/>
        </p:nvSpPr>
        <p:spPr>
          <a:xfrm>
            <a:off x="8886825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0" name="139 Conector recto"/>
          <p:cNvCxnSpPr>
            <a:stCxn id="270" idx="2"/>
            <a:endCxn id="138" idx="0"/>
          </p:cNvCxnSpPr>
          <p:nvPr/>
        </p:nvCxnSpPr>
        <p:spPr>
          <a:xfrm flipH="1">
            <a:off x="9265041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8817551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4" name="163 Conector recto"/>
          <p:cNvCxnSpPr>
            <a:stCxn id="138" idx="2"/>
            <a:endCxn id="162" idx="0"/>
          </p:cNvCxnSpPr>
          <p:nvPr/>
        </p:nvCxnSpPr>
        <p:spPr>
          <a:xfrm>
            <a:off x="9265041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9838" y="8303195"/>
            <a:ext cx="827087" cy="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Rectángulo 35"/>
          <p:cNvSpPr/>
          <p:nvPr/>
        </p:nvSpPr>
        <p:spPr>
          <a:xfrm>
            <a:off x="9867900" y="78415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1" name="170 Conector recto"/>
          <p:cNvCxnSpPr>
            <a:stCxn id="271" idx="2"/>
            <a:endCxn id="169" idx="0"/>
          </p:cNvCxnSpPr>
          <p:nvPr/>
        </p:nvCxnSpPr>
        <p:spPr>
          <a:xfrm flipH="1">
            <a:off x="10246116" y="7667147"/>
            <a:ext cx="328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9798626" y="82473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10246116" y="8118493"/>
            <a:ext cx="233" cy="128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35"/>
          <p:cNvSpPr/>
          <p:nvPr/>
        </p:nvSpPr>
        <p:spPr>
          <a:xfrm>
            <a:off x="10848975" y="7793891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definido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3" name="Rectángulo 33"/>
          <p:cNvSpPr/>
          <p:nvPr/>
        </p:nvSpPr>
        <p:spPr>
          <a:xfrm>
            <a:off x="10779701" y="825690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84" name="183 Conector recto"/>
          <p:cNvCxnSpPr>
            <a:stCxn id="181" idx="2"/>
            <a:endCxn id="183" idx="0"/>
          </p:cNvCxnSpPr>
          <p:nvPr/>
        </p:nvCxnSpPr>
        <p:spPr>
          <a:xfrm>
            <a:off x="11227191" y="8070868"/>
            <a:ext cx="233" cy="186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>
            <a:stCxn id="272" idx="2"/>
            <a:endCxn id="181" idx="0"/>
          </p:cNvCxnSpPr>
          <p:nvPr/>
        </p:nvCxnSpPr>
        <p:spPr>
          <a:xfrm>
            <a:off x="11217899" y="7629047"/>
            <a:ext cx="9292" cy="164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33"/>
          <p:cNvSpPr/>
          <p:nvPr/>
        </p:nvSpPr>
        <p:spPr>
          <a:xfrm>
            <a:off x="11751251" y="8237853"/>
            <a:ext cx="895445" cy="991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sumar: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multiplicar: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3" name="202 Conector recto"/>
          <p:cNvCxnSpPr>
            <a:stCxn id="220" idx="2"/>
            <a:endCxn id="192" idx="0"/>
          </p:cNvCxnSpPr>
          <p:nvPr/>
        </p:nvCxnSpPr>
        <p:spPr>
          <a:xfrm>
            <a:off x="12189216" y="8032768"/>
            <a:ext cx="9758" cy="205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35"/>
          <p:cNvSpPr/>
          <p:nvPr/>
        </p:nvSpPr>
        <p:spPr>
          <a:xfrm>
            <a:off x="11763375" y="7755791"/>
            <a:ext cx="85168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las formulas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73" idx="2"/>
            <a:endCxn id="220" idx="0"/>
          </p:cNvCxnSpPr>
          <p:nvPr/>
        </p:nvCxnSpPr>
        <p:spPr>
          <a:xfrm flipH="1">
            <a:off x="12189216" y="7629047"/>
            <a:ext cx="233" cy="126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91950" y="8429625"/>
            <a:ext cx="793629" cy="24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5400000">
            <a:off x="11587656" y="6513742"/>
            <a:ext cx="239930" cy="979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5400000">
            <a:off x="12073431" y="6999517"/>
            <a:ext cx="239930" cy="7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93538" y="8953500"/>
            <a:ext cx="833218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9" name="160 Conector angular"/>
          <p:cNvCxnSpPr>
            <a:stCxn id="280" idx="2"/>
            <a:endCxn id="288" idx="0"/>
          </p:cNvCxnSpPr>
          <p:nvPr/>
        </p:nvCxnSpPr>
        <p:spPr>
          <a:xfrm rot="16200000" flipH="1">
            <a:off x="12562045" y="6518795"/>
            <a:ext cx="239930" cy="969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>
            <a:stCxn id="288" idx="2"/>
            <a:endCxn id="269" idx="0"/>
          </p:cNvCxnSpPr>
          <p:nvPr/>
        </p:nvCxnSpPr>
        <p:spPr>
          <a:xfrm>
            <a:off x="13166678" y="7629047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35"/>
          <p:cNvSpPr/>
          <p:nvPr/>
        </p:nvSpPr>
        <p:spPr>
          <a:xfrm>
            <a:off x="12792075" y="7803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6" name="275 Conector recto"/>
          <p:cNvCxnSpPr>
            <a:stCxn id="269" idx="2"/>
            <a:endCxn id="281" idx="0"/>
          </p:cNvCxnSpPr>
          <p:nvPr/>
        </p:nvCxnSpPr>
        <p:spPr>
          <a:xfrm>
            <a:off x="13170291" y="8080393"/>
            <a:ext cx="5912" cy="24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ángulo 33"/>
          <p:cNvSpPr/>
          <p:nvPr/>
        </p:nvSpPr>
        <p:spPr>
          <a:xfrm>
            <a:off x="12728480" y="83235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1289" y="8354906"/>
            <a:ext cx="567816" cy="31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338" y="4836688"/>
            <a:ext cx="265112" cy="1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" name="Rectángulo 33"/>
          <p:cNvSpPr/>
          <p:nvPr/>
        </p:nvSpPr>
        <p:spPr>
          <a:xfrm>
            <a:off x="116661" y="8149362"/>
            <a:ext cx="1260000" cy="461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2" name="211 Conector recto"/>
          <p:cNvCxnSpPr>
            <a:stCxn id="179" idx="2"/>
            <a:endCxn id="247" idx="0"/>
          </p:cNvCxnSpPr>
          <p:nvPr/>
        </p:nvCxnSpPr>
        <p:spPr>
          <a:xfrm flipH="1">
            <a:off x="727611" y="8610600"/>
            <a:ext cx="19050" cy="17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33"/>
          <p:cNvSpPr/>
          <p:nvPr/>
        </p:nvSpPr>
        <p:spPr>
          <a:xfrm>
            <a:off x="1535886" y="8111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000" i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10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s-CO" sz="1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35" name="Rectángulo 33"/>
          <p:cNvSpPr/>
          <p:nvPr/>
        </p:nvSpPr>
        <p:spPr>
          <a:xfrm>
            <a:off x="1535886" y="893041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24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30364" y="8233057"/>
            <a:ext cx="1089432" cy="12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" name="Rectángulo 35"/>
          <p:cNvSpPr/>
          <p:nvPr/>
        </p:nvSpPr>
        <p:spPr>
          <a:xfrm>
            <a:off x="1618481" y="858871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 formula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0" name="249 Conector recto"/>
          <p:cNvCxnSpPr>
            <a:stCxn id="234" idx="2"/>
            <a:endCxn id="246" idx="0"/>
          </p:cNvCxnSpPr>
          <p:nvPr/>
        </p:nvCxnSpPr>
        <p:spPr>
          <a:xfrm>
            <a:off x="2165886" y="8467725"/>
            <a:ext cx="464" cy="120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5926" y="8991600"/>
            <a:ext cx="9450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5" name="254 Conector recto"/>
          <p:cNvCxnSpPr>
            <a:stCxn id="246" idx="2"/>
            <a:endCxn id="235" idx="0"/>
          </p:cNvCxnSpPr>
          <p:nvPr/>
        </p:nvCxnSpPr>
        <p:spPr>
          <a:xfrm flipH="1">
            <a:off x="2165886" y="8810680"/>
            <a:ext cx="464" cy="11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33"/>
          <p:cNvSpPr/>
          <p:nvPr/>
        </p:nvSpPr>
        <p:spPr>
          <a:xfrm>
            <a:off x="2936061" y="6977787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3" name="Rectángulo 33"/>
          <p:cNvSpPr/>
          <p:nvPr/>
        </p:nvSpPr>
        <p:spPr>
          <a:xfrm>
            <a:off x="4317186" y="6968262"/>
            <a:ext cx="1260000" cy="356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i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86" name="Rectángulo 35"/>
          <p:cNvSpPr/>
          <p:nvPr/>
        </p:nvSpPr>
        <p:spPr>
          <a:xfrm>
            <a:off x="3018656" y="650904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representado  como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92438" y="7096125"/>
            <a:ext cx="1224370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2" name="291 Conector recto"/>
          <p:cNvCxnSpPr>
            <a:stCxn id="117" idx="2"/>
            <a:endCxn id="286" idx="0"/>
          </p:cNvCxnSpPr>
          <p:nvPr/>
        </p:nvCxnSpPr>
        <p:spPr>
          <a:xfrm>
            <a:off x="3562909" y="6338614"/>
            <a:ext cx="3616" cy="17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35"/>
          <p:cNvSpPr/>
          <p:nvPr/>
        </p:nvSpPr>
        <p:spPr>
          <a:xfrm>
            <a:off x="4399781" y="6489992"/>
            <a:ext cx="1095738" cy="26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representado  como 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96" name="295 Conector recto"/>
          <p:cNvCxnSpPr>
            <a:stCxn id="145" idx="2"/>
            <a:endCxn id="295" idx="0"/>
          </p:cNvCxnSpPr>
          <p:nvPr/>
        </p:nvCxnSpPr>
        <p:spPr>
          <a:xfrm>
            <a:off x="4939602" y="6337067"/>
            <a:ext cx="8048" cy="152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298 Conector recto"/>
          <p:cNvCxnSpPr>
            <a:stCxn id="295" idx="2"/>
            <a:endCxn id="283" idx="0"/>
          </p:cNvCxnSpPr>
          <p:nvPr/>
        </p:nvCxnSpPr>
        <p:spPr>
          <a:xfrm flipH="1">
            <a:off x="4947186" y="6753225"/>
            <a:ext cx="464" cy="215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62449" y="7086601"/>
            <a:ext cx="1188311" cy="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73862" y="7688263"/>
            <a:ext cx="1028035" cy="36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" name="Rectángulo 33"/>
          <p:cNvSpPr/>
          <p:nvPr/>
        </p:nvSpPr>
        <p:spPr>
          <a:xfrm>
            <a:off x="5603148" y="7653137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                                                       </a:t>
            </a: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30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10066" y="7772399"/>
            <a:ext cx="1032233" cy="35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" name="Rectángulo 33"/>
          <p:cNvSpPr/>
          <p:nvPr/>
        </p:nvSpPr>
        <p:spPr>
          <a:xfrm>
            <a:off x="5603148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307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59438" y="8748337"/>
            <a:ext cx="912811" cy="38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9" name="Rectángulo 35"/>
          <p:cNvSpPr/>
          <p:nvPr/>
        </p:nvSpPr>
        <p:spPr>
          <a:xfrm>
            <a:off x="5571356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 las formulas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4" name="313 Conector recto"/>
          <p:cNvCxnSpPr>
            <a:stCxn id="309" idx="2"/>
            <a:endCxn id="306" idx="0"/>
          </p:cNvCxnSpPr>
          <p:nvPr/>
        </p:nvCxnSpPr>
        <p:spPr>
          <a:xfrm>
            <a:off x="6119225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35"/>
          <p:cNvSpPr/>
          <p:nvPr/>
        </p:nvSpPr>
        <p:spPr>
          <a:xfrm>
            <a:off x="6723881" y="83696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 las formulas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9" name="Rectángulo 33"/>
          <p:cNvSpPr/>
          <p:nvPr/>
        </p:nvSpPr>
        <p:spPr>
          <a:xfrm>
            <a:off x="6755673" y="8713391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0" name="319 Conector recto"/>
          <p:cNvCxnSpPr>
            <a:stCxn id="317" idx="2"/>
            <a:endCxn id="319" idx="0"/>
          </p:cNvCxnSpPr>
          <p:nvPr/>
        </p:nvCxnSpPr>
        <p:spPr>
          <a:xfrm>
            <a:off x="7271750" y="8591605"/>
            <a:ext cx="3790" cy="121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2438" y="8735304"/>
            <a:ext cx="947454" cy="3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0820" y="8372474"/>
            <a:ext cx="835030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907588" y="8267699"/>
            <a:ext cx="684211" cy="31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50563" y="8331370"/>
            <a:ext cx="769397" cy="14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73038" y="8821249"/>
            <a:ext cx="1157219" cy="2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15887" y="8212139"/>
            <a:ext cx="1271281" cy="1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3556</TotalTime>
  <Words>228</Words>
  <Application>Microsoft Office PowerPoint</Application>
  <PresentationFormat>Personalizado</PresentationFormat>
  <Paragraphs>89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207</cp:revision>
  <cp:lastPrinted>2015-06-25T22:36:16Z</cp:lastPrinted>
  <dcterms:created xsi:type="dcterms:W3CDTF">2015-05-14T14:12:36Z</dcterms:created>
  <dcterms:modified xsi:type="dcterms:W3CDTF">2016-02-17T00:09:19Z</dcterms:modified>
</cp:coreProperties>
</file>