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60" d="100"/>
          <a:sy n="160" d="100"/>
        </p:scale>
        <p:origin x="18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891481" y="323614"/>
            <a:ext cx="4209830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integrales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155254" y="1483157"/>
            <a:ext cx="149472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antiderivadas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una función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174771" y="-645234"/>
            <a:ext cx="500086" cy="314316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289668" y="216463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ambién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llamadas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292013" y="254327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endCxn id="44" idx="0"/>
          </p:cNvCxnSpPr>
          <p:nvPr/>
        </p:nvCxnSpPr>
        <p:spPr>
          <a:xfrm rot="5400000">
            <a:off x="1782873" y="2471759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294923" y="304377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forman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1773907" y="3963303"/>
            <a:ext cx="143025" cy="876"/>
          </a:xfrm>
          <a:prstGeom prst="bentConnector3">
            <a:avLst>
              <a:gd name="adj1" fmla="val -8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1435106" y="3554617"/>
            <a:ext cx="83855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familia de funciones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713944" y="3414174"/>
            <a:ext cx="28000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292015" y="11763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509093" y="2581406"/>
            <a:ext cx="1723957" cy="486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ES" sz="105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antiderivadas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función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endCxn id="118" idx="0"/>
          </p:cNvCxnSpPr>
          <p:nvPr/>
        </p:nvCxnSpPr>
        <p:spPr>
          <a:xfrm rot="10800000" flipV="1">
            <a:off x="4380246" y="1375520"/>
            <a:ext cx="2367855" cy="1312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3741379" y="3142469"/>
            <a:ext cx="1287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602139" y="3583190"/>
            <a:ext cx="1374593" cy="3557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6485217" y="109215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endCxn id="119" idx="0"/>
          </p:cNvCxnSpPr>
          <p:nvPr/>
        </p:nvCxnSpPr>
        <p:spPr>
          <a:xfrm>
            <a:off x="6395427" y="1374669"/>
            <a:ext cx="1159813" cy="2123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7064256" y="494264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Conector angular 282"/>
          <p:cNvCxnSpPr/>
          <p:nvPr/>
        </p:nvCxnSpPr>
        <p:spPr>
          <a:xfrm rot="5400000">
            <a:off x="7496192" y="4857422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7868766" y="6335960"/>
            <a:ext cx="1122431" cy="343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regla de Barrow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>
            <a:off x="4990769" y="926348"/>
            <a:ext cx="2003841" cy="194863"/>
          </a:xfrm>
          <a:prstGeom prst="bentConnector3">
            <a:avLst>
              <a:gd name="adj1" fmla="val 1001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/>
          <p:nvPr/>
        </p:nvCxnSpPr>
        <p:spPr>
          <a:xfrm rot="16200000" flipH="1">
            <a:off x="1820941" y="1434113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16200000" flipH="1">
            <a:off x="1820940" y="1950710"/>
            <a:ext cx="65734" cy="1157"/>
          </a:xfrm>
          <a:prstGeom prst="bentConnector3">
            <a:avLst>
              <a:gd name="adj1" fmla="val 3257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 descr="Nodo de primer nivel" title="Nodo01"/>
          <p:cNvSpPr/>
          <p:nvPr/>
        </p:nvSpPr>
        <p:spPr>
          <a:xfrm>
            <a:off x="3817872" y="150672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Indefinida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118" descr="Nodo de primer nivel" title="Nodo01"/>
          <p:cNvSpPr/>
          <p:nvPr/>
        </p:nvSpPr>
        <p:spPr>
          <a:xfrm>
            <a:off x="6994610" y="1587001"/>
            <a:ext cx="1121259" cy="373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Definida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uadroTexto 119" descr="Conector entre nodos" title="conector"/>
          <p:cNvSpPr txBox="1"/>
          <p:nvPr/>
        </p:nvSpPr>
        <p:spPr>
          <a:xfrm>
            <a:off x="3820187" y="211353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 es 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 angular 120"/>
          <p:cNvCxnSpPr/>
          <p:nvPr/>
        </p:nvCxnSpPr>
        <p:spPr>
          <a:xfrm rot="16200000" flipH="1">
            <a:off x="4329456" y="2105493"/>
            <a:ext cx="85581" cy="2348"/>
          </a:xfrm>
          <a:prstGeom prst="bentConnector3">
            <a:avLst>
              <a:gd name="adj1" fmla="val -1335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16200000" flipH="1">
            <a:off x="4348498" y="2539121"/>
            <a:ext cx="65734" cy="1157"/>
          </a:xfrm>
          <a:prstGeom prst="bentConnector3">
            <a:avLst>
              <a:gd name="adj1" fmla="val -2724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5400000">
            <a:off x="4309711" y="313953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 descr="Conector entre nodos" title="conector"/>
          <p:cNvSpPr txBox="1"/>
          <p:nvPr/>
        </p:nvSpPr>
        <p:spPr>
          <a:xfrm>
            <a:off x="1305970" y="400576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denotan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 descr="Nodo de tercer nivel" title="Nodo03"/>
          <p:cNvSpPr/>
          <p:nvPr/>
        </p:nvSpPr>
        <p:spPr>
          <a:xfrm>
            <a:off x="1293738" y="4354682"/>
            <a:ext cx="1211125" cy="36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angular 42"/>
          <p:cNvCxnSpPr/>
          <p:nvPr/>
        </p:nvCxnSpPr>
        <p:spPr>
          <a:xfrm rot="5400000">
            <a:off x="1776006" y="2977043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5" y="4397663"/>
            <a:ext cx="1045604" cy="293863"/>
          </a:xfrm>
          <a:prstGeom prst="rect">
            <a:avLst/>
          </a:prstGeom>
        </p:spPr>
      </p:pic>
      <p:cxnSp>
        <p:nvCxnSpPr>
          <p:cNvPr id="75" name="Conector angular 74"/>
          <p:cNvCxnSpPr/>
          <p:nvPr/>
        </p:nvCxnSpPr>
        <p:spPr>
          <a:xfrm rot="5400000">
            <a:off x="4308731" y="3403805"/>
            <a:ext cx="143029" cy="1"/>
          </a:xfrm>
          <a:prstGeom prst="bentConnector3">
            <a:avLst>
              <a:gd name="adj1" fmla="val 1656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30" y="3656440"/>
            <a:ext cx="1097578" cy="247531"/>
          </a:xfrm>
          <a:prstGeom prst="rect">
            <a:avLst/>
          </a:prstGeom>
        </p:spPr>
      </p:pic>
      <p:sp>
        <p:nvSpPr>
          <p:cNvPr id="79" name="CuadroTexto 78" descr="Conector entre nodos" title="conector"/>
          <p:cNvSpPr txBox="1"/>
          <p:nvPr/>
        </p:nvSpPr>
        <p:spPr>
          <a:xfrm>
            <a:off x="3859558" y="407032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halla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ángulo 79" descr="Nodo de tercer nivel" title="Nodo03"/>
          <p:cNvSpPr/>
          <p:nvPr/>
        </p:nvSpPr>
        <p:spPr>
          <a:xfrm>
            <a:off x="3898309" y="4438134"/>
            <a:ext cx="1039671" cy="393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métodos de integración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angular 80"/>
          <p:cNvCxnSpPr/>
          <p:nvPr/>
        </p:nvCxnSpPr>
        <p:spPr>
          <a:xfrm rot="5400000">
            <a:off x="4301691" y="4017555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/>
          <p:nvPr/>
        </p:nvCxnSpPr>
        <p:spPr>
          <a:xfrm rot="5400000">
            <a:off x="4301250" y="4372675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 descr="Conector entre nodos" title="conector"/>
          <p:cNvSpPr txBox="1"/>
          <p:nvPr/>
        </p:nvSpPr>
        <p:spPr>
          <a:xfrm>
            <a:off x="3886330" y="491581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llamados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92" descr="Nodo de tercer nivel" title="Nodo03"/>
          <p:cNvSpPr/>
          <p:nvPr/>
        </p:nvSpPr>
        <p:spPr>
          <a:xfrm>
            <a:off x="3089702" y="5409218"/>
            <a:ext cx="626878" cy="267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ángulo 93" descr="Nodo de tercer nivel" title="Nodo03"/>
          <p:cNvSpPr/>
          <p:nvPr/>
        </p:nvSpPr>
        <p:spPr>
          <a:xfrm>
            <a:off x="3917985" y="5409218"/>
            <a:ext cx="1053864" cy="267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 por sustitución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ángulo 94" descr="Nodo de tercer nivel" title="Nodo03"/>
          <p:cNvSpPr/>
          <p:nvPr/>
        </p:nvSpPr>
        <p:spPr>
          <a:xfrm>
            <a:off x="5121773" y="5415271"/>
            <a:ext cx="967868" cy="26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 por partes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uadroTexto 95" descr="Conector entre nodos" title="conector"/>
          <p:cNvSpPr txBox="1"/>
          <p:nvPr/>
        </p:nvSpPr>
        <p:spPr>
          <a:xfrm>
            <a:off x="6975333" y="215014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calcula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 descr="Nodo de segundo nivel" title="Nodo02"/>
          <p:cNvSpPr/>
          <p:nvPr/>
        </p:nvSpPr>
        <p:spPr>
          <a:xfrm>
            <a:off x="6748101" y="2567204"/>
            <a:ext cx="1546764" cy="5107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un intervalo de números reales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uadroTexto 102" descr="Conector entre nodos" title="conector"/>
          <p:cNvSpPr txBox="1"/>
          <p:nvPr/>
        </p:nvSpPr>
        <p:spPr>
          <a:xfrm>
            <a:off x="7082048" y="313898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escribe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ángulo 103" descr="Nodo de tercer nivel" title="Nodo03"/>
          <p:cNvSpPr/>
          <p:nvPr/>
        </p:nvSpPr>
        <p:spPr>
          <a:xfrm>
            <a:off x="6994610" y="3561198"/>
            <a:ext cx="1352128" cy="3427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25" y="3610706"/>
            <a:ext cx="1046693" cy="271072"/>
          </a:xfrm>
          <a:prstGeom prst="rect">
            <a:avLst/>
          </a:prstGeom>
        </p:spPr>
      </p:pic>
      <p:sp>
        <p:nvSpPr>
          <p:cNvPr id="107" name="CuadroTexto 106" descr="Conector entre nodos" title="conector"/>
          <p:cNvSpPr txBox="1"/>
          <p:nvPr/>
        </p:nvSpPr>
        <p:spPr>
          <a:xfrm>
            <a:off x="7064256" y="400848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ángulo 107" descr="Nodo de tercer nivel" title="Nodo03"/>
          <p:cNvSpPr/>
          <p:nvPr/>
        </p:nvSpPr>
        <p:spPr>
          <a:xfrm>
            <a:off x="6881411" y="4414686"/>
            <a:ext cx="1452474" cy="371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área bajo la curva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en el intervalo [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111" descr="Nodo de tercer nivel" title="Nodo03"/>
          <p:cNvSpPr/>
          <p:nvPr/>
        </p:nvSpPr>
        <p:spPr>
          <a:xfrm>
            <a:off x="6434223" y="5390142"/>
            <a:ext cx="1147564" cy="4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primer teorema fundamental del cálculo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ángulo 114" descr="Nodo de tercer nivel" title="Nodo03"/>
          <p:cNvSpPr/>
          <p:nvPr/>
        </p:nvSpPr>
        <p:spPr>
          <a:xfrm>
            <a:off x="7745743" y="5390142"/>
            <a:ext cx="1212415" cy="47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segundo teorema fundamental del cálculo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angular 121"/>
          <p:cNvCxnSpPr/>
          <p:nvPr/>
        </p:nvCxnSpPr>
        <p:spPr>
          <a:xfrm rot="16200000" flipH="1">
            <a:off x="6962322" y="1342074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5400000">
            <a:off x="1780724" y="4278183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5400000">
            <a:off x="4301689" y="4903528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4301688" y="5200012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10800000" flipV="1">
            <a:off x="3395223" y="5278015"/>
            <a:ext cx="2367855" cy="1312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5400000">
            <a:off x="5683687" y="5352979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/>
          <p:nvPr/>
        </p:nvCxnSpPr>
        <p:spPr>
          <a:xfrm rot="5400000">
            <a:off x="4301247" y="5343756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16200000" flipH="1">
            <a:off x="7513623" y="2130368"/>
            <a:ext cx="85581" cy="2348"/>
          </a:xfrm>
          <a:prstGeom prst="bentConnector3">
            <a:avLst>
              <a:gd name="adj1" fmla="val -1335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16200000" flipH="1">
            <a:off x="7513623" y="2510966"/>
            <a:ext cx="85581" cy="2348"/>
          </a:xfrm>
          <a:prstGeom prst="bentConnector3">
            <a:avLst>
              <a:gd name="adj1" fmla="val -1335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rot="5400000">
            <a:off x="7527257" y="314392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>
            <a:off x="7526817" y="3408537"/>
            <a:ext cx="143029" cy="1"/>
          </a:xfrm>
          <a:prstGeom prst="bentConnector3">
            <a:avLst>
              <a:gd name="adj1" fmla="val 1535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>
            <a:off x="7494269" y="3977481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5400000">
            <a:off x="7493829" y="4263972"/>
            <a:ext cx="143029" cy="1"/>
          </a:xfrm>
          <a:prstGeom prst="bentConnector3">
            <a:avLst>
              <a:gd name="adj1" fmla="val 1454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115" idx="0"/>
            <a:endCxn id="112" idx="0"/>
          </p:cNvCxnSpPr>
          <p:nvPr/>
        </p:nvCxnSpPr>
        <p:spPr>
          <a:xfrm rot="16200000" flipV="1">
            <a:off x="7679978" y="4718169"/>
            <a:ext cx="12700" cy="1343946"/>
          </a:xfrm>
          <a:prstGeom prst="bentConnector3">
            <a:avLst>
              <a:gd name="adj1" fmla="val 8686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7491942" y="5208951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 descr="Conector entre nodos" title="conector"/>
          <p:cNvSpPr txBox="1"/>
          <p:nvPr/>
        </p:nvSpPr>
        <p:spPr>
          <a:xfrm>
            <a:off x="7840984" y="597120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conocido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Conector angular 151"/>
          <p:cNvCxnSpPr/>
          <p:nvPr/>
        </p:nvCxnSpPr>
        <p:spPr>
          <a:xfrm rot="5400000">
            <a:off x="8287226" y="5931185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5400000">
            <a:off x="8286349" y="6260887"/>
            <a:ext cx="143025" cy="876"/>
          </a:xfrm>
          <a:prstGeom prst="bentConnector3">
            <a:avLst>
              <a:gd name="adj1" fmla="val 54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99</Words>
  <Application>Microsoft Office PowerPoint</Application>
  <PresentationFormat>Carta (216 x 279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43</cp:revision>
  <cp:lastPrinted>2015-06-25T22:36:16Z</cp:lastPrinted>
  <dcterms:created xsi:type="dcterms:W3CDTF">2015-05-14T14:12:36Z</dcterms:created>
  <dcterms:modified xsi:type="dcterms:W3CDTF">2016-08-10T16:37:51Z</dcterms:modified>
</cp:coreProperties>
</file>