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6/10/15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ulaPlanetaColombia/RecursosGenerales/master/guiasYformatos/recursos/mapaConceptual/EjemploMapaConceptual01.pdf" TargetMode="External"/><Relationship Id="rId4" Type="http://schemas.openxmlformats.org/officeDocument/2006/relationships/hyperlink" Target="https://raw.githubusercontent.com/AulaPlanetaColombia/RecursosGenerales/master/guiasYformatos/recursos/mapaConceptual/EjemploMapaConceptual02.pdf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aw.githubusercontent.com/AulaPlanetaColombia/RecursosGenerales/master/guiasYformatos/recursos/mapaConceptual/MC_Libro_estil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ógica y conjuntos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5" y="972457"/>
            <a:ext cx="151162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Proposiciones simples y compuestas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20160" y="14978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434131" y="1359485"/>
            <a:ext cx="85581" cy="1910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1" y="1871681"/>
            <a:ext cx="1849771" cy="465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Expresiones de las que se puede decir si son verdaderas o falsas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491117" y="1618910"/>
            <a:ext cx="143029" cy="3625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2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544793" y="2173085"/>
            <a:ext cx="34800" cy="3633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20160" y="2705472"/>
            <a:ext cx="1544925" cy="4785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Conjunciones, disyunciones, implicaciones y equivalencias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20160" y="36096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de verdad determinado por su tabla de verdad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1913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llas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435333" y="2548181"/>
            <a:ext cx="102457" cy="2121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465477" y="3099014"/>
            <a:ext cx="42170" cy="2121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304613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73" idx="2"/>
          </p:cNvCxnSpPr>
          <p:nvPr/>
        </p:nvCxnSpPr>
        <p:spPr>
          <a:xfrm rot="5400000">
            <a:off x="1297619" y="404604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trabaja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442301" y="842293"/>
            <a:ext cx="65734" cy="1945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71175" y="972456"/>
            <a:ext cx="184919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Herramientas para el razonamiento l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ógico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319618" y="243911"/>
            <a:ext cx="244754" cy="6192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574681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proporcionan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273045" y="1275090"/>
            <a:ext cx="85581" cy="359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761565" y="1798063"/>
            <a:ext cx="1658805" cy="6129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 para solucionar situaciones en contexto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4281215" y="757898"/>
            <a:ext cx="65734" cy="3633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5779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Teor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ía de conjuntos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9284" y="1497819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se determinan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966536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638291" y="189008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Comprensi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594115" y="1473700"/>
            <a:ext cx="22934" cy="8098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6631999" y="238138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128714" y="2309430"/>
            <a:ext cx="133822" cy="100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713071" y="2635615"/>
            <a:ext cx="1122431" cy="4379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Nombrar la caracter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ísticas de sus elementos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220737" y="2582064"/>
            <a:ext cx="23399" cy="837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</p:cNvCxnSpPr>
          <p:nvPr/>
        </p:nvCxnSpPr>
        <p:spPr>
          <a:xfrm rot="16200000" flipH="1">
            <a:off x="7565657" y="2782191"/>
            <a:ext cx="152597" cy="7353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trabaja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7974706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quinto nivel" title="Nodo05"/>
          <p:cNvSpPr/>
          <p:nvPr/>
        </p:nvSpPr>
        <p:spPr>
          <a:xfrm>
            <a:off x="240870" y="5304002"/>
            <a:ext cx="1118927" cy="916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implicaci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es falsa únicamente cuando la primera proposición es verdadera y la segunda es falsa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CuadroTexto 135" descr="Conector entre nodos" title="conector"/>
          <p:cNvSpPr txBox="1"/>
          <p:nvPr/>
        </p:nvSpPr>
        <p:spPr>
          <a:xfrm>
            <a:off x="880380" y="396012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determina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ector angular 137"/>
          <p:cNvCxnSpPr>
            <a:stCxn id="135" idx="0"/>
            <a:endCxn id="136" idx="2"/>
          </p:cNvCxnSpPr>
          <p:nvPr/>
        </p:nvCxnSpPr>
        <p:spPr>
          <a:xfrm rot="5400000" flipH="1" flipV="1">
            <a:off x="563125" y="4428161"/>
            <a:ext cx="1113050" cy="63863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 descr="Nodo de quinto nivel" title="Nodo05"/>
          <p:cNvSpPr/>
          <p:nvPr/>
        </p:nvSpPr>
        <p:spPr>
          <a:xfrm>
            <a:off x="-75943" y="4591939"/>
            <a:ext cx="1465546" cy="587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conjunci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es verdadera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nicamente si las dos proposiciones son verdaderas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 descr="Nodo de quinto nivel" title="Nodo05"/>
          <p:cNvSpPr/>
          <p:nvPr/>
        </p:nvSpPr>
        <p:spPr>
          <a:xfrm>
            <a:off x="1486928" y="4647153"/>
            <a:ext cx="1384304" cy="532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disyunci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es falsa únicamente si las dos proposiciones son falsas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angular 140"/>
          <p:cNvCxnSpPr>
            <a:stCxn id="140" idx="0"/>
            <a:endCxn id="136" idx="2"/>
          </p:cNvCxnSpPr>
          <p:nvPr/>
        </p:nvCxnSpPr>
        <p:spPr>
          <a:xfrm rot="16200000" flipV="1">
            <a:off x="1580924" y="4048996"/>
            <a:ext cx="456201" cy="740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quinto nivel" title="Nodo05"/>
          <p:cNvSpPr/>
          <p:nvPr/>
        </p:nvSpPr>
        <p:spPr>
          <a:xfrm>
            <a:off x="1589617" y="5309167"/>
            <a:ext cx="1118927" cy="874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equivalencia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verdadera cuando las dos proposiciones son verdaderas o son falsas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ángulo 147" descr="Nodo de segundo nivel" title="Nodo02"/>
          <p:cNvSpPr/>
          <p:nvPr/>
        </p:nvSpPr>
        <p:spPr>
          <a:xfrm>
            <a:off x="8019254" y="186764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tercer nivel" title="Nodo03"/>
          <p:cNvSpPr/>
          <p:nvPr/>
        </p:nvSpPr>
        <p:spPr>
          <a:xfrm>
            <a:off x="8021569" y="2649981"/>
            <a:ext cx="1122431" cy="432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ombrar uno a uno sus elementos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uadroTexto 155" descr="Conector entre nodos" title="conector"/>
          <p:cNvSpPr txBox="1"/>
          <p:nvPr/>
        </p:nvSpPr>
        <p:spPr>
          <a:xfrm>
            <a:off x="8026804" y="238654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Conector angular 156"/>
          <p:cNvCxnSpPr>
            <a:endCxn id="156" idx="0"/>
          </p:cNvCxnSpPr>
          <p:nvPr/>
        </p:nvCxnSpPr>
        <p:spPr>
          <a:xfrm rot="5400000">
            <a:off x="8523519" y="2314598"/>
            <a:ext cx="133822" cy="100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56" idx="2"/>
          </p:cNvCxnSpPr>
          <p:nvPr/>
        </p:nvCxnSpPr>
        <p:spPr>
          <a:xfrm rot="16200000" flipH="1">
            <a:off x="8615542" y="2587232"/>
            <a:ext cx="23399" cy="837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cuarto nivel&#10;" title="Nodo04"/>
          <p:cNvSpPr/>
          <p:nvPr/>
        </p:nvSpPr>
        <p:spPr>
          <a:xfrm>
            <a:off x="6697441" y="3642381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entre ellos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CuadroTexto 161" descr="Conector entre nodos" title="conector"/>
          <p:cNvSpPr txBox="1"/>
          <p:nvPr/>
        </p:nvSpPr>
        <p:spPr>
          <a:xfrm>
            <a:off x="7310536" y="3258898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plantear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angular 162"/>
          <p:cNvCxnSpPr>
            <a:stCxn id="162" idx="2"/>
            <a:endCxn id="161" idx="0"/>
          </p:cNvCxnSpPr>
          <p:nvPr/>
        </p:nvCxnSpPr>
        <p:spPr>
          <a:xfrm rot="5400000">
            <a:off x="7556815" y="3330072"/>
            <a:ext cx="141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ángulo 163" descr="Nodo de cuarto nivel&#10;" title="Nodo04"/>
          <p:cNvSpPr/>
          <p:nvPr/>
        </p:nvSpPr>
        <p:spPr>
          <a:xfrm>
            <a:off x="7946277" y="3642381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entre ellos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>
            <a:stCxn id="162" idx="2"/>
            <a:endCxn id="164" idx="0"/>
          </p:cNvCxnSpPr>
          <p:nvPr/>
        </p:nvCxnSpPr>
        <p:spPr>
          <a:xfrm rot="16200000" flipH="1">
            <a:off x="8181233" y="3316120"/>
            <a:ext cx="14151" cy="638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 descr="Nodo de quinto nivel" title="Nodo05"/>
          <p:cNvSpPr/>
          <p:nvPr/>
        </p:nvSpPr>
        <p:spPr>
          <a:xfrm>
            <a:off x="6699193" y="4448374"/>
            <a:ext cx="1118927" cy="658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ón, intersección, diferencia y complemento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CuadroTexto 166" descr="Conector entre nodos" title="conector"/>
          <p:cNvSpPr txBox="1"/>
          <p:nvPr/>
        </p:nvSpPr>
        <p:spPr>
          <a:xfrm>
            <a:off x="6699193" y="409812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Conector angular 167"/>
          <p:cNvCxnSpPr>
            <a:stCxn id="166" idx="0"/>
            <a:endCxn id="167" idx="2"/>
          </p:cNvCxnSpPr>
          <p:nvPr/>
        </p:nvCxnSpPr>
        <p:spPr>
          <a:xfrm rot="16200000" flipV="1">
            <a:off x="7198510" y="4388226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 descr="Nodo de quinto nivel" title="Nodo05"/>
          <p:cNvSpPr/>
          <p:nvPr/>
        </p:nvSpPr>
        <p:spPr>
          <a:xfrm>
            <a:off x="7868280" y="4471942"/>
            <a:ext cx="1514989" cy="658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Contenencia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Igualdad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 disjuntos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intersecantes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8025073" y="41861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Conector angular 172"/>
          <p:cNvCxnSpPr>
            <a:stCxn id="171" idx="0"/>
            <a:endCxn id="172" idx="2"/>
          </p:cNvCxnSpPr>
          <p:nvPr/>
        </p:nvCxnSpPr>
        <p:spPr>
          <a:xfrm rot="16200000" flipV="1">
            <a:off x="8577217" y="4423383"/>
            <a:ext cx="55003" cy="4211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Recomendaciones:</a:t>
            </a:r>
          </a:p>
          <a:p>
            <a:endParaRPr lang="es-E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Todo el Mapa Conceptual debe estar en </a:t>
            </a:r>
            <a:r>
              <a:rPr lang="es-ES" sz="1300" b="1" dirty="0" smtClean="0"/>
              <a:t>una sola </a:t>
            </a:r>
            <a:r>
              <a:rPr lang="es-ES" sz="13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Solo se permiten hasta nodos de </a:t>
            </a:r>
            <a:r>
              <a:rPr lang="es-ES" sz="1300" b="1" dirty="0" smtClean="0"/>
              <a:t>séptimo </a:t>
            </a:r>
            <a:r>
              <a:rPr lang="es-ES" sz="1300" dirty="0" smtClean="0"/>
              <a:t>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No se pueden insertar fórmulas matemáticas; si necesita una fórmula debe </a:t>
            </a:r>
            <a:r>
              <a:rPr lang="es-ES" sz="1300" b="1" dirty="0" smtClean="0"/>
              <a:t>convertirla a imagen </a:t>
            </a:r>
            <a:r>
              <a:rPr lang="es-ES" sz="1300" dirty="0" smtClean="0"/>
              <a:t>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Evite frases largas en los nodos o conectores; el nombre ideal de un nodo o conector tiene un </a:t>
            </a:r>
            <a:r>
              <a:rPr lang="es-ES" sz="1300" b="1" dirty="0" smtClean="0"/>
              <a:t>máximo de cuatro palabras</a:t>
            </a:r>
            <a:r>
              <a:rPr lang="es-ES" sz="1300" dirty="0" smtClean="0"/>
              <a:t>. Y si el nodo es una lista (normalmente los nodos de último nivel en el Mapa), no incluya mas de </a:t>
            </a:r>
            <a:r>
              <a:rPr lang="es-ES" sz="1300" b="1" dirty="0" smtClean="0"/>
              <a:t>ocho términos</a:t>
            </a:r>
            <a:r>
              <a:rPr lang="es-ES" sz="1300" dirty="0" smtClean="0"/>
              <a:t>. Lea detenidamente la </a:t>
            </a:r>
            <a:r>
              <a:rPr lang="es-ES" sz="1300" dirty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Asegúrese de haber </a:t>
            </a:r>
            <a:r>
              <a:rPr lang="es-ES" sz="1300" b="1" dirty="0" smtClean="0"/>
              <a:t>leído y comprendido completamente </a:t>
            </a:r>
            <a:r>
              <a:rPr lang="es-ES" sz="1300" dirty="0" smtClean="0"/>
              <a:t>la </a:t>
            </a:r>
            <a:r>
              <a:rPr lang="es-ES" sz="1300" dirty="0" smtClean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Revise y aplique </a:t>
            </a:r>
            <a:r>
              <a:rPr lang="es-ES" sz="1300" dirty="0" smtClean="0">
                <a:hlinkClick r:id="rId3"/>
              </a:rPr>
              <a:t>este ejemplo </a:t>
            </a:r>
            <a:r>
              <a:rPr lang="es-ES" sz="1300" dirty="0" smtClean="0"/>
              <a:t>y </a:t>
            </a:r>
            <a:r>
              <a:rPr lang="es-ES" sz="1300" dirty="0" smtClean="0">
                <a:hlinkClick r:id="rId4"/>
              </a:rPr>
              <a:t>este otro ejemplo </a:t>
            </a:r>
            <a:r>
              <a:rPr lang="es-ES" sz="1300" dirty="0" smtClean="0"/>
              <a:t>de Mapas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b="1" dirty="0" smtClean="0"/>
              <a:t>NUNCA</a:t>
            </a:r>
            <a:r>
              <a:rPr lang="es-ES" sz="1300" dirty="0" smtClean="0"/>
              <a:t> inserte nuevas formas o cajas de texto. Duplique los existentes (copiando y pegando).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Los nodos (o conectores) no se pueden unir en un nivel inferior; el Mapa Conceptual es como un árbol, las ramas no se vuelven a unir después de separadas:</a:t>
            </a:r>
            <a:endParaRPr lang="es-ES" sz="13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399</Words>
  <Application>Microsoft Macintosh PowerPoint</Application>
  <PresentationFormat>Carta (216 x 279 mm)</PresentationFormat>
  <Paragraphs>56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Juan Velasquez</cp:lastModifiedBy>
  <cp:revision>35</cp:revision>
  <cp:lastPrinted>2015-06-25T22:36:16Z</cp:lastPrinted>
  <dcterms:created xsi:type="dcterms:W3CDTF">2015-05-14T14:12:36Z</dcterms:created>
  <dcterms:modified xsi:type="dcterms:W3CDTF">2015-10-07T01:04:50Z</dcterms:modified>
</cp:coreProperties>
</file>