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16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11/04/2016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Los poliedros y los cuerpos de revolución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777943" y="72333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>
                <a:latin typeface="Arial" panose="020B0604020202020204" pitchFamily="34" charset="0"/>
                <a:cs typeface="Arial" panose="020B0604020202020204" pitchFamily="34" charset="0"/>
              </a:rPr>
              <a:t>Los poliedros</a:t>
            </a: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399857" y="-628404"/>
            <a:ext cx="292200" cy="24112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420301" y="1440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5" idx="2"/>
            <a:endCxn id="220" idx="0"/>
          </p:cNvCxnSpPr>
          <p:nvPr/>
        </p:nvCxnSpPr>
        <p:spPr>
          <a:xfrm rot="5400000">
            <a:off x="1522714" y="623078"/>
            <a:ext cx="277563" cy="13576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423211" y="185925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951687" y="1828265"/>
            <a:ext cx="61098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510920" y="2184888"/>
            <a:ext cx="936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caras planas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aristas rectas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vértices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ángulos</a:t>
            </a: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2971788" y="144896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5" idx="2"/>
            <a:endCxn id="280" idx="0"/>
          </p:cNvCxnSpPr>
          <p:nvPr/>
        </p:nvCxnSpPr>
        <p:spPr>
          <a:xfrm rot="16200000" flipH="1">
            <a:off x="2794316" y="709117"/>
            <a:ext cx="285844" cy="1193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2976325" y="186323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342066" y="3446264"/>
            <a:ext cx="853679" cy="411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relación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Euler:</a:t>
            </a:r>
          </a:p>
          <a:p>
            <a:pPr algn="ctr"/>
            <a:r>
              <a:rPr lang="es-CO" sz="8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8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8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211441" y="312303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Rectángulo 308" descr="Nodo de quinto nivel" title="Nodo05"/>
          <p:cNvSpPr/>
          <p:nvPr/>
        </p:nvSpPr>
        <p:spPr>
          <a:xfrm>
            <a:off x="2458078" y="3770655"/>
            <a:ext cx="596725" cy="251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prisma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522549" y="726437"/>
            <a:ext cx="154952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>
                <a:latin typeface="Arial" panose="020B0604020202020204" pitchFamily="34" charset="0"/>
                <a:cs typeface="Arial" panose="020B0604020202020204" pitchFamily="34" charset="0"/>
              </a:rPr>
              <a:t>Los cuerpos</a:t>
            </a:r>
          </a:p>
          <a:p>
            <a:pPr algn="ctr"/>
            <a:r>
              <a:rPr lang="es-ES" sz="1300" b="1" dirty="0">
                <a:latin typeface="Arial" panose="020B0604020202020204" pitchFamily="34" charset="0"/>
                <a:cs typeface="Arial" panose="020B0604020202020204" pitchFamily="34" charset="0"/>
              </a:rPr>
              <a:t>de revolución</a:t>
            </a: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6053925" y="1436846"/>
            <a:ext cx="75247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5" idx="2"/>
            <a:endCxn id="339" idx="0"/>
          </p:cNvCxnSpPr>
          <p:nvPr/>
        </p:nvCxnSpPr>
        <p:spPr>
          <a:xfrm rot="5400000">
            <a:off x="6728425" y="867959"/>
            <a:ext cx="270627" cy="8671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1281985" y="3769799"/>
            <a:ext cx="729226" cy="301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poliedros</a:t>
            </a:r>
          </a:p>
          <a:p>
            <a:pPr algn="ctr"/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regulares</a:t>
            </a:r>
          </a:p>
        </p:txBody>
      </p:sp>
      <p:cxnSp>
        <p:nvCxnSpPr>
          <p:cNvPr id="365" name="Conector angular 364"/>
          <p:cNvCxnSpPr>
            <a:stCxn id="160" idx="0"/>
            <a:endCxn id="364" idx="2"/>
          </p:cNvCxnSpPr>
          <p:nvPr/>
        </p:nvCxnSpPr>
        <p:spPr>
          <a:xfrm rot="5400000" flipH="1" flipV="1">
            <a:off x="1036992" y="3714589"/>
            <a:ext cx="252894" cy="9663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ángulo 365" descr="Nodo de quinto nivel" title="Nodo05"/>
          <p:cNvSpPr/>
          <p:nvPr/>
        </p:nvSpPr>
        <p:spPr>
          <a:xfrm>
            <a:off x="3924850" y="3770000"/>
            <a:ext cx="623781" cy="251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pirámide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125" descr="Nodo de cuarto nivel&#10;" title="Nodo04"/>
          <p:cNvSpPr/>
          <p:nvPr/>
        </p:nvSpPr>
        <p:spPr>
          <a:xfrm>
            <a:off x="1638981" y="2390274"/>
            <a:ext cx="8449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convexos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126"/>
          <p:cNvCxnSpPr>
            <a:stCxn id="282" idx="2"/>
            <a:endCxn id="126" idx="0"/>
          </p:cNvCxnSpPr>
          <p:nvPr/>
        </p:nvCxnSpPr>
        <p:spPr>
          <a:xfrm rot="5400000">
            <a:off x="2650094" y="1505456"/>
            <a:ext cx="296204" cy="14734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 descr="Nodo de cuarto nivel&#10;" title="Nodo04"/>
          <p:cNvSpPr/>
          <p:nvPr/>
        </p:nvSpPr>
        <p:spPr>
          <a:xfrm>
            <a:off x="4718111" y="2391993"/>
            <a:ext cx="880799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cóncavos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ector angular 128"/>
          <p:cNvCxnSpPr>
            <a:stCxn id="282" idx="2"/>
            <a:endCxn id="128" idx="0"/>
          </p:cNvCxnSpPr>
          <p:nvPr/>
        </p:nvCxnSpPr>
        <p:spPr>
          <a:xfrm rot="16200000" flipH="1">
            <a:off x="4197750" y="1431231"/>
            <a:ext cx="297923" cy="1623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 descr="Nodo de séptimo nivel" title="Nodo07"/>
          <p:cNvSpPr/>
          <p:nvPr/>
        </p:nvSpPr>
        <p:spPr>
          <a:xfrm>
            <a:off x="4657129" y="3362780"/>
            <a:ext cx="1004955" cy="664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aquellos en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que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alguna cara,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prolongarla,</a:t>
            </a:r>
          </a:p>
          <a:p>
            <a:pPr algn="ctr"/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corta al poliedro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4599564" y="3025010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ctor angular 139"/>
          <p:cNvCxnSpPr>
            <a:stCxn id="136" idx="0"/>
            <a:endCxn id="138" idx="2"/>
          </p:cNvCxnSpPr>
          <p:nvPr/>
        </p:nvCxnSpPr>
        <p:spPr>
          <a:xfrm rot="16200000" flipV="1">
            <a:off x="5106138" y="3309310"/>
            <a:ext cx="1069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126" idx="2"/>
            <a:endCxn id="287" idx="0"/>
          </p:cNvCxnSpPr>
          <p:nvPr/>
        </p:nvCxnSpPr>
        <p:spPr>
          <a:xfrm rot="5400000">
            <a:off x="1226134" y="2287687"/>
            <a:ext cx="379241" cy="12914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26" idx="2"/>
            <a:endCxn id="143" idx="0"/>
          </p:cNvCxnSpPr>
          <p:nvPr/>
        </p:nvCxnSpPr>
        <p:spPr>
          <a:xfrm rot="16200000" flipH="1">
            <a:off x="2367274" y="2437999"/>
            <a:ext cx="377646" cy="9892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 descr="Conector entre nodos" title="conector"/>
          <p:cNvSpPr txBox="1"/>
          <p:nvPr/>
        </p:nvSpPr>
        <p:spPr>
          <a:xfrm>
            <a:off x="2492127" y="312143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angular 146"/>
          <p:cNvCxnSpPr>
            <a:stCxn id="285" idx="0"/>
            <a:endCxn id="287" idx="2"/>
          </p:cNvCxnSpPr>
          <p:nvPr/>
        </p:nvCxnSpPr>
        <p:spPr>
          <a:xfrm rot="5400000" flipH="1" flipV="1">
            <a:off x="723268" y="3399504"/>
            <a:ext cx="92398" cy="112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 descr="Conector entre nodos" title="conector"/>
          <p:cNvSpPr txBox="1"/>
          <p:nvPr/>
        </p:nvSpPr>
        <p:spPr>
          <a:xfrm>
            <a:off x="391769" y="4324195"/>
            <a:ext cx="577021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CuadroTexto 164" descr="Conector entre nodos" title="conector"/>
          <p:cNvSpPr txBox="1"/>
          <p:nvPr/>
        </p:nvSpPr>
        <p:spPr>
          <a:xfrm>
            <a:off x="1128055" y="4324827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Conector angular 167"/>
          <p:cNvCxnSpPr>
            <a:stCxn id="160" idx="2"/>
            <a:endCxn id="169" idx="0"/>
          </p:cNvCxnSpPr>
          <p:nvPr/>
        </p:nvCxnSpPr>
        <p:spPr>
          <a:xfrm rot="5400000">
            <a:off x="586734" y="4640001"/>
            <a:ext cx="186214" cy="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séptimo nivel" title="Nodo07"/>
          <p:cNvSpPr/>
          <p:nvPr/>
        </p:nvSpPr>
        <p:spPr>
          <a:xfrm>
            <a:off x="265402" y="4733547"/>
            <a:ext cx="828000" cy="884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tetraedro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hexaedro (cubo</a:t>
            </a:r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octaedro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dodecaedro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icosaedro</a:t>
            </a:r>
          </a:p>
        </p:txBody>
      </p:sp>
      <p:cxnSp>
        <p:nvCxnSpPr>
          <p:cNvPr id="173" name="Conector angular 172"/>
          <p:cNvCxnSpPr>
            <a:stCxn id="165" idx="2"/>
            <a:endCxn id="174" idx="0"/>
          </p:cNvCxnSpPr>
          <p:nvPr/>
        </p:nvCxnSpPr>
        <p:spPr>
          <a:xfrm rot="16200000" flipH="1">
            <a:off x="1411717" y="4643354"/>
            <a:ext cx="175830" cy="4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173" descr="Nodo de séptimo nivel" title="Nodo07"/>
          <p:cNvSpPr/>
          <p:nvPr/>
        </p:nvSpPr>
        <p:spPr>
          <a:xfrm>
            <a:off x="1157852" y="4731489"/>
            <a:ext cx="684000" cy="671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caras: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polígonos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regulares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iguales</a:t>
            </a:r>
          </a:p>
        </p:txBody>
      </p:sp>
      <p:cxnSp>
        <p:nvCxnSpPr>
          <p:cNvPr id="181" name="Conector angular 180"/>
          <p:cNvCxnSpPr>
            <a:stCxn id="128" idx="2"/>
            <a:endCxn id="138" idx="0"/>
          </p:cNvCxnSpPr>
          <p:nvPr/>
        </p:nvCxnSpPr>
        <p:spPr>
          <a:xfrm rot="16200000" flipH="1">
            <a:off x="5019309" y="2884713"/>
            <a:ext cx="279498" cy="10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>
            <a:stCxn id="309" idx="2"/>
            <a:endCxn id="198" idx="0"/>
          </p:cNvCxnSpPr>
          <p:nvPr/>
        </p:nvCxnSpPr>
        <p:spPr>
          <a:xfrm rot="5400000">
            <a:off x="2432455" y="4008990"/>
            <a:ext cx="311242" cy="3367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309" idx="2"/>
            <a:endCxn id="202" idx="0"/>
          </p:cNvCxnSpPr>
          <p:nvPr/>
        </p:nvCxnSpPr>
        <p:spPr>
          <a:xfrm rot="16200000" flipH="1">
            <a:off x="2771217" y="4006958"/>
            <a:ext cx="309952" cy="339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 descr="Conector entre nodos" title="conector"/>
          <p:cNvSpPr txBox="1"/>
          <p:nvPr/>
        </p:nvSpPr>
        <p:spPr>
          <a:xfrm>
            <a:off x="2048354" y="4332976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r 198"/>
          <p:cNvCxnSpPr>
            <a:stCxn id="198" idx="2"/>
            <a:endCxn id="200" idx="0"/>
          </p:cNvCxnSpPr>
          <p:nvPr/>
        </p:nvCxnSpPr>
        <p:spPr>
          <a:xfrm rot="5400000">
            <a:off x="2336205" y="4645102"/>
            <a:ext cx="164801" cy="22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 descr="Nodo de séptimo nivel" title="Nodo07"/>
          <p:cNvSpPr/>
          <p:nvPr/>
        </p:nvSpPr>
        <p:spPr>
          <a:xfrm>
            <a:off x="1896388" y="4728609"/>
            <a:ext cx="1042219" cy="72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dos bases: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polígonos iguales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paralelos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caras laterales</a:t>
            </a:r>
          </a:p>
          <a:p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(paralelogramos)</a:t>
            </a:r>
          </a:p>
        </p:txBody>
      </p:sp>
      <p:sp>
        <p:nvSpPr>
          <p:cNvPr id="202" name="CuadroTexto 201" descr="Conector entre nodos" title="conector"/>
          <p:cNvSpPr txBox="1"/>
          <p:nvPr/>
        </p:nvSpPr>
        <p:spPr>
          <a:xfrm>
            <a:off x="2724588" y="4331686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ector angular 202"/>
          <p:cNvCxnSpPr/>
          <p:nvPr/>
        </p:nvCxnSpPr>
        <p:spPr>
          <a:xfrm rot="16200000" flipH="1">
            <a:off x="2440097" y="5243684"/>
            <a:ext cx="1303186" cy="2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uadroTexto 204" descr="Conector entre nodos" title="conector"/>
          <p:cNvSpPr txBox="1"/>
          <p:nvPr/>
        </p:nvSpPr>
        <p:spPr>
          <a:xfrm>
            <a:off x="2264118" y="6141724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CuadroTexto 205" descr="Conector entre nodos" title="conector"/>
          <p:cNvSpPr txBox="1"/>
          <p:nvPr/>
        </p:nvSpPr>
        <p:spPr>
          <a:xfrm>
            <a:off x="3088511" y="6127595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séptimo nivel" title="Nodo07"/>
          <p:cNvSpPr/>
          <p:nvPr/>
        </p:nvSpPr>
        <p:spPr>
          <a:xfrm>
            <a:off x="2147533" y="6460120"/>
            <a:ext cx="979298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>
            <a:stCxn id="205" idx="2"/>
            <a:endCxn id="208" idx="0"/>
          </p:cNvCxnSpPr>
          <p:nvPr/>
        </p:nvCxnSpPr>
        <p:spPr>
          <a:xfrm rot="16200000" flipH="1">
            <a:off x="2592546" y="6415484"/>
            <a:ext cx="87564" cy="17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213" descr="Nodo de séptimo nivel" title="Nodo07"/>
          <p:cNvSpPr/>
          <p:nvPr/>
        </p:nvSpPr>
        <p:spPr>
          <a:xfrm>
            <a:off x="3167320" y="6458904"/>
            <a:ext cx="583678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Conector angular 214"/>
          <p:cNvCxnSpPr>
            <a:stCxn id="206" idx="2"/>
            <a:endCxn id="214" idx="0"/>
          </p:cNvCxnSpPr>
          <p:nvPr/>
        </p:nvCxnSpPr>
        <p:spPr>
          <a:xfrm rot="5400000">
            <a:off x="3409276" y="6408311"/>
            <a:ext cx="100477" cy="7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>
            <a:stCxn id="366" idx="2"/>
            <a:endCxn id="278" idx="0"/>
          </p:cNvCxnSpPr>
          <p:nvPr/>
        </p:nvCxnSpPr>
        <p:spPr>
          <a:xfrm rot="5400000">
            <a:off x="3879344" y="3980506"/>
            <a:ext cx="316824" cy="3979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3467413" y="4337903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Rectángulo 278" descr="Nodo de séptimo nivel" title="Nodo07"/>
          <p:cNvSpPr/>
          <p:nvPr/>
        </p:nvSpPr>
        <p:spPr>
          <a:xfrm>
            <a:off x="3345143" y="4721000"/>
            <a:ext cx="987410" cy="593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una base</a:t>
            </a:r>
          </a:p>
          <a:p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poligonal</a:t>
            </a:r>
          </a:p>
          <a:p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caras laterales</a:t>
            </a:r>
          </a:p>
          <a:p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(triángulos)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CuadroTexto 293" descr="Conector entre nodos" title="conector"/>
          <p:cNvSpPr txBox="1"/>
          <p:nvPr/>
        </p:nvSpPr>
        <p:spPr>
          <a:xfrm>
            <a:off x="4355848" y="4340151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Conector angular 294"/>
          <p:cNvCxnSpPr>
            <a:stCxn id="294" idx="2"/>
          </p:cNvCxnSpPr>
          <p:nvPr/>
        </p:nvCxnSpPr>
        <p:spPr>
          <a:xfrm rot="5400000">
            <a:off x="4079840" y="5218270"/>
            <a:ext cx="1294653" cy="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 descr="Conector entre nodos" title="conector"/>
          <p:cNvSpPr txBox="1"/>
          <p:nvPr/>
        </p:nvSpPr>
        <p:spPr>
          <a:xfrm>
            <a:off x="3918023" y="6096467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4781497" y="6096707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ángulo 298" descr="Nodo de séptimo nivel" title="Nodo07"/>
          <p:cNvSpPr/>
          <p:nvPr/>
        </p:nvSpPr>
        <p:spPr>
          <a:xfrm>
            <a:off x="3803072" y="6459429"/>
            <a:ext cx="971637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Rectángulo 302" descr="Nodo de séptimo nivel" title="Nodo07"/>
          <p:cNvSpPr/>
          <p:nvPr/>
        </p:nvSpPr>
        <p:spPr>
          <a:xfrm>
            <a:off x="4825899" y="6458814"/>
            <a:ext cx="655186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Conector angular 303"/>
          <p:cNvCxnSpPr>
            <a:stCxn id="278" idx="2"/>
            <a:endCxn id="279" idx="0"/>
          </p:cNvCxnSpPr>
          <p:nvPr/>
        </p:nvCxnSpPr>
        <p:spPr>
          <a:xfrm rot="16200000" flipH="1">
            <a:off x="3762677" y="4644828"/>
            <a:ext cx="152265" cy="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angular 304"/>
          <p:cNvCxnSpPr>
            <a:stCxn id="296" idx="2"/>
            <a:endCxn id="299" idx="0"/>
          </p:cNvCxnSpPr>
          <p:nvPr/>
        </p:nvCxnSpPr>
        <p:spPr>
          <a:xfrm rot="5400000">
            <a:off x="4223071" y="6393120"/>
            <a:ext cx="132130" cy="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>
            <a:stCxn id="297" idx="2"/>
            <a:endCxn id="303" idx="0"/>
          </p:cNvCxnSpPr>
          <p:nvPr/>
        </p:nvCxnSpPr>
        <p:spPr>
          <a:xfrm rot="16200000" flipH="1">
            <a:off x="5087536" y="6392857"/>
            <a:ext cx="131275" cy="6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 descr="Nodo de segundo nivel" title="Nodo02"/>
          <p:cNvSpPr/>
          <p:nvPr/>
        </p:nvSpPr>
        <p:spPr>
          <a:xfrm>
            <a:off x="7852529" y="1436847"/>
            <a:ext cx="74178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esfera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 109" descr="Nodo de segundo nivel" title="Nodo02"/>
          <p:cNvSpPr/>
          <p:nvPr/>
        </p:nvSpPr>
        <p:spPr>
          <a:xfrm>
            <a:off x="6947024" y="1436846"/>
            <a:ext cx="69912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ector angular 114"/>
          <p:cNvCxnSpPr>
            <a:stCxn id="280" idx="2"/>
            <a:endCxn id="282" idx="0"/>
          </p:cNvCxnSpPr>
          <p:nvPr/>
        </p:nvCxnSpPr>
        <p:spPr>
          <a:xfrm rot="16200000" flipH="1">
            <a:off x="3506137" y="1834458"/>
            <a:ext cx="56799" cy="7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222" idx="2"/>
            <a:endCxn id="256" idx="0"/>
          </p:cNvCxnSpPr>
          <p:nvPr/>
        </p:nvCxnSpPr>
        <p:spPr>
          <a:xfrm rot="5400000">
            <a:off x="932959" y="2136049"/>
            <a:ext cx="94800" cy="2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339" idx="2"/>
            <a:endCxn id="121" idx="0"/>
          </p:cNvCxnSpPr>
          <p:nvPr/>
        </p:nvCxnSpPr>
        <p:spPr>
          <a:xfrm rot="16200000" flipH="1">
            <a:off x="6452525" y="1771957"/>
            <a:ext cx="286132" cy="3308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 descr="Conector entre nodos" title="conector"/>
          <p:cNvSpPr txBox="1"/>
          <p:nvPr/>
        </p:nvSpPr>
        <p:spPr>
          <a:xfrm>
            <a:off x="5545787" y="208111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120" descr="Conector entre nodos" title="conector"/>
          <p:cNvSpPr txBox="1"/>
          <p:nvPr/>
        </p:nvSpPr>
        <p:spPr>
          <a:xfrm>
            <a:off x="6200977" y="2080451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ángulo 123" descr="Nodo de cuarto nivel&#10;" title="Nodo04"/>
          <p:cNvSpPr/>
          <p:nvPr/>
        </p:nvSpPr>
        <p:spPr>
          <a:xfrm>
            <a:off x="6372985" y="2426666"/>
            <a:ext cx="777116" cy="900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dos bases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circulares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paralelas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altura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generatriz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pt-BR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superfície </a:t>
            </a:r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lateral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CuadroTexto 124" descr="Conector entre nodos" title="conector"/>
          <p:cNvSpPr txBox="1"/>
          <p:nvPr/>
        </p:nvSpPr>
        <p:spPr>
          <a:xfrm>
            <a:off x="5353122" y="4298543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6192196" y="4283456"/>
            <a:ext cx="742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125" idx="2"/>
            <a:endCxn id="145" idx="0"/>
          </p:cNvCxnSpPr>
          <p:nvPr/>
        </p:nvCxnSpPr>
        <p:spPr>
          <a:xfrm rot="16200000" flipH="1">
            <a:off x="5612070" y="4641783"/>
            <a:ext cx="225195" cy="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130" idx="2"/>
            <a:endCxn id="146" idx="0"/>
          </p:cNvCxnSpPr>
          <p:nvPr/>
        </p:nvCxnSpPr>
        <p:spPr>
          <a:xfrm rot="5400000">
            <a:off x="6443841" y="4633320"/>
            <a:ext cx="238745" cy="6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cuarto nivel&#10;" title="Nodo04"/>
          <p:cNvSpPr/>
          <p:nvPr/>
        </p:nvSpPr>
        <p:spPr>
          <a:xfrm>
            <a:off x="5336298" y="4754570"/>
            <a:ext cx="777116" cy="3481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45" descr="Nodo de cuarto nivel&#10;" title="Nodo04"/>
          <p:cNvSpPr/>
          <p:nvPr/>
        </p:nvSpPr>
        <p:spPr>
          <a:xfrm>
            <a:off x="6174315" y="4753033"/>
            <a:ext cx="777116" cy="3481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78" y="4881703"/>
            <a:ext cx="736572" cy="128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61" y="4861223"/>
            <a:ext cx="468391" cy="167782"/>
          </a:xfrm>
          <a:prstGeom prst="rect">
            <a:avLst/>
          </a:prstGeom>
        </p:spPr>
      </p:pic>
      <p:sp>
        <p:nvSpPr>
          <p:cNvPr id="148" name="Rectángulo 147" descr="Nodo de cuarto nivel&#10;" title="Nodo04"/>
          <p:cNvSpPr/>
          <p:nvPr/>
        </p:nvSpPr>
        <p:spPr>
          <a:xfrm>
            <a:off x="6116997" y="6017754"/>
            <a:ext cx="1084829" cy="7000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una base circular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altura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vértice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generatriz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pt-BR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superfície </a:t>
            </a:r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lateral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CuadroTexto 148" descr="Conector entre nodos" title="conector"/>
          <p:cNvSpPr txBox="1"/>
          <p:nvPr/>
        </p:nvSpPr>
        <p:spPr>
          <a:xfrm>
            <a:off x="6099983" y="5418403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adroTexto 149" descr="Conector entre nodos" title="conector"/>
          <p:cNvSpPr txBox="1"/>
          <p:nvPr/>
        </p:nvSpPr>
        <p:spPr>
          <a:xfrm>
            <a:off x="7643180" y="5397513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CuadroTexto 150" descr="Conector entre nodos" title="conector"/>
          <p:cNvSpPr txBox="1"/>
          <p:nvPr/>
        </p:nvSpPr>
        <p:spPr>
          <a:xfrm>
            <a:off x="7187897" y="57625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8122533" y="5763302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cuarto nivel&#10;" title="Nodo04"/>
          <p:cNvSpPr/>
          <p:nvPr/>
        </p:nvSpPr>
        <p:spPr>
          <a:xfrm>
            <a:off x="7303475" y="6050242"/>
            <a:ext cx="887797" cy="3333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91" y="6128752"/>
            <a:ext cx="823364" cy="175864"/>
          </a:xfrm>
          <a:prstGeom prst="rect">
            <a:avLst/>
          </a:prstGeom>
        </p:spPr>
      </p:pic>
      <p:sp>
        <p:nvSpPr>
          <p:cNvPr id="154" name="Rectángulo 153" descr="Nodo de cuarto nivel&#10;" title="Nodo04"/>
          <p:cNvSpPr/>
          <p:nvPr/>
        </p:nvSpPr>
        <p:spPr>
          <a:xfrm>
            <a:off x="8327031" y="6047740"/>
            <a:ext cx="712156" cy="5710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08" y="6135455"/>
            <a:ext cx="574934" cy="368547"/>
          </a:xfrm>
          <a:prstGeom prst="rect">
            <a:avLst/>
          </a:prstGeom>
        </p:spPr>
      </p:pic>
      <p:cxnSp>
        <p:nvCxnSpPr>
          <p:cNvPr id="155" name="Conector angular 154"/>
          <p:cNvCxnSpPr>
            <a:stCxn id="109" idx="2"/>
            <a:endCxn id="158" idx="0"/>
          </p:cNvCxnSpPr>
          <p:nvPr/>
        </p:nvCxnSpPr>
        <p:spPr>
          <a:xfrm rot="5400000">
            <a:off x="7965441" y="1776044"/>
            <a:ext cx="239706" cy="2762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09" idx="2"/>
            <a:endCxn id="159" idx="0"/>
          </p:cNvCxnSpPr>
          <p:nvPr/>
        </p:nvCxnSpPr>
        <p:spPr>
          <a:xfrm rot="16200000" flipH="1">
            <a:off x="8289813" y="1727930"/>
            <a:ext cx="236916" cy="3696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uadroTexto 157" descr="Conector entre nodos" title="conector"/>
          <p:cNvSpPr txBox="1"/>
          <p:nvPr/>
        </p:nvSpPr>
        <p:spPr>
          <a:xfrm>
            <a:off x="7387123" y="2034026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CuadroTexto 158" descr="Conector entre nodos" title="conector"/>
          <p:cNvSpPr txBox="1"/>
          <p:nvPr/>
        </p:nvSpPr>
        <p:spPr>
          <a:xfrm>
            <a:off x="8033077" y="2031236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ángulo 161" descr="Nodo de cuarto nivel&#10;" title="Nodo04"/>
          <p:cNvSpPr/>
          <p:nvPr/>
        </p:nvSpPr>
        <p:spPr>
          <a:xfrm>
            <a:off x="7502513" y="2395400"/>
            <a:ext cx="890176" cy="167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círculo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casquete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zona esférica</a:t>
            </a:r>
          </a:p>
          <a:p>
            <a:pPr algn="ctr"/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s-CO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huso</a:t>
            </a:r>
            <a:r>
              <a:rPr lang="pt-BR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sector 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·segmento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·anillo esférico</a:t>
            </a:r>
          </a:p>
          <a:p>
            <a:r>
              <a:rPr lang="pt-BR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·cuña esférica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7283640" y="4391799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CuadroTexto 163" descr="Conector entre nodos" title="conector"/>
          <p:cNvSpPr txBox="1"/>
          <p:nvPr/>
        </p:nvSpPr>
        <p:spPr>
          <a:xfrm>
            <a:off x="8182559" y="439972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volumen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165" descr="Nodo de cuarto nivel&#10;" title="Nodo04"/>
          <p:cNvSpPr/>
          <p:nvPr/>
        </p:nvSpPr>
        <p:spPr>
          <a:xfrm>
            <a:off x="7440771" y="4650219"/>
            <a:ext cx="819529" cy="3047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ángulo 169" descr="Nodo de cuarto nivel&#10;" title="Nodo04"/>
          <p:cNvSpPr/>
          <p:nvPr/>
        </p:nvSpPr>
        <p:spPr>
          <a:xfrm>
            <a:off x="8403724" y="4669879"/>
            <a:ext cx="676162" cy="5032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55" y="4683837"/>
            <a:ext cx="657317" cy="22863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95" y="4717941"/>
            <a:ext cx="594620" cy="431710"/>
          </a:xfrm>
          <a:prstGeom prst="rect">
            <a:avLst/>
          </a:prstGeom>
        </p:spPr>
      </p:pic>
      <p:cxnSp>
        <p:nvCxnSpPr>
          <p:cNvPr id="171" name="Conector angular 170"/>
          <p:cNvCxnSpPr>
            <a:stCxn id="4" idx="2"/>
            <a:endCxn id="335" idx="0"/>
          </p:cNvCxnSpPr>
          <p:nvPr/>
        </p:nvCxnSpPr>
        <p:spPr>
          <a:xfrm rot="16200000" flipH="1">
            <a:off x="5876804" y="-694071"/>
            <a:ext cx="295301" cy="25457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r 175"/>
          <p:cNvCxnSpPr>
            <a:stCxn id="143" idx="2"/>
            <a:endCxn id="364" idx="0"/>
          </p:cNvCxnSpPr>
          <p:nvPr/>
        </p:nvCxnSpPr>
        <p:spPr>
          <a:xfrm rot="5400000">
            <a:off x="2139892" y="2858977"/>
            <a:ext cx="417528" cy="1404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angular 176"/>
          <p:cNvCxnSpPr>
            <a:stCxn id="143" idx="2"/>
            <a:endCxn id="366" idx="0"/>
          </p:cNvCxnSpPr>
          <p:nvPr/>
        </p:nvCxnSpPr>
        <p:spPr>
          <a:xfrm rot="16200000" flipH="1">
            <a:off x="3434863" y="2968121"/>
            <a:ext cx="417729" cy="11860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r 177"/>
          <p:cNvCxnSpPr>
            <a:stCxn id="143" idx="2"/>
            <a:endCxn id="309" idx="0"/>
          </p:cNvCxnSpPr>
          <p:nvPr/>
        </p:nvCxnSpPr>
        <p:spPr>
          <a:xfrm rot="5400000">
            <a:off x="2694386" y="3414327"/>
            <a:ext cx="418384" cy="294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>
            <a:stCxn id="364" idx="2"/>
            <a:endCxn id="165" idx="0"/>
          </p:cNvCxnSpPr>
          <p:nvPr/>
        </p:nvCxnSpPr>
        <p:spPr>
          <a:xfrm rot="5400000">
            <a:off x="1446242" y="4124471"/>
            <a:ext cx="253526" cy="147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206" idx="0"/>
            <a:endCxn id="205" idx="0"/>
          </p:cNvCxnSpPr>
          <p:nvPr/>
        </p:nvCxnSpPr>
        <p:spPr>
          <a:xfrm rot="16200000" flipH="1" flipV="1">
            <a:off x="3040607" y="5722462"/>
            <a:ext cx="14129" cy="824393"/>
          </a:xfrm>
          <a:prstGeom prst="bentConnector3">
            <a:avLst>
              <a:gd name="adj1" fmla="val -16179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>
            <a:stCxn id="366" idx="2"/>
            <a:endCxn id="294" idx="0"/>
          </p:cNvCxnSpPr>
          <p:nvPr/>
        </p:nvCxnSpPr>
        <p:spPr>
          <a:xfrm rot="16200000" flipH="1">
            <a:off x="4322437" y="3935383"/>
            <a:ext cx="319072" cy="4904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121" idx="2"/>
            <a:endCxn id="124" idx="0"/>
          </p:cNvCxnSpPr>
          <p:nvPr/>
        </p:nvCxnSpPr>
        <p:spPr>
          <a:xfrm rot="16200000" flipH="1">
            <a:off x="6703590" y="2368712"/>
            <a:ext cx="115383" cy="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>
            <a:stCxn id="120" idx="2"/>
          </p:cNvCxnSpPr>
          <p:nvPr/>
        </p:nvCxnSpPr>
        <p:spPr>
          <a:xfrm rot="5400000">
            <a:off x="5233269" y="3180065"/>
            <a:ext cx="1740678" cy="44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r 203"/>
          <p:cNvCxnSpPr>
            <a:stCxn id="110" idx="2"/>
          </p:cNvCxnSpPr>
          <p:nvPr/>
        </p:nvCxnSpPr>
        <p:spPr>
          <a:xfrm rot="16200000" flipH="1">
            <a:off x="5608407" y="3482496"/>
            <a:ext cx="3378807" cy="2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>
            <a:stCxn id="150" idx="0"/>
            <a:endCxn id="149" idx="0"/>
          </p:cNvCxnSpPr>
          <p:nvPr/>
        </p:nvCxnSpPr>
        <p:spPr>
          <a:xfrm rot="16200000" flipH="1" flipV="1">
            <a:off x="7421179" y="4636359"/>
            <a:ext cx="20890" cy="1543197"/>
          </a:xfrm>
          <a:prstGeom prst="bentConnector3">
            <a:avLst>
              <a:gd name="adj1" fmla="val -109430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150" idx="2"/>
            <a:endCxn id="151" idx="0"/>
          </p:cNvCxnSpPr>
          <p:nvPr/>
        </p:nvCxnSpPr>
        <p:spPr>
          <a:xfrm rot="5400000">
            <a:off x="7908495" y="5467790"/>
            <a:ext cx="134172" cy="4552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>
            <a:stCxn id="149" idx="2"/>
            <a:endCxn id="148" idx="0"/>
          </p:cNvCxnSpPr>
          <p:nvPr/>
        </p:nvCxnSpPr>
        <p:spPr>
          <a:xfrm rot="5400000">
            <a:off x="6475460" y="5833188"/>
            <a:ext cx="368519" cy="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angular 223"/>
          <p:cNvCxnSpPr>
            <a:stCxn id="150" idx="2"/>
            <a:endCxn id="152" idx="0"/>
          </p:cNvCxnSpPr>
          <p:nvPr/>
        </p:nvCxnSpPr>
        <p:spPr>
          <a:xfrm rot="16200000" flipH="1">
            <a:off x="8375420" y="5456146"/>
            <a:ext cx="134957" cy="4793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224"/>
          <p:cNvCxnSpPr>
            <a:stCxn id="159" idx="2"/>
          </p:cNvCxnSpPr>
          <p:nvPr/>
        </p:nvCxnSpPr>
        <p:spPr>
          <a:xfrm rot="5400000">
            <a:off x="7640230" y="3214521"/>
            <a:ext cx="1905343" cy="4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angular 225"/>
          <p:cNvCxnSpPr>
            <a:stCxn id="164" idx="0"/>
            <a:endCxn id="163" idx="0"/>
          </p:cNvCxnSpPr>
          <p:nvPr/>
        </p:nvCxnSpPr>
        <p:spPr>
          <a:xfrm rot="16200000" flipV="1">
            <a:off x="8289178" y="3946303"/>
            <a:ext cx="7928" cy="898919"/>
          </a:xfrm>
          <a:prstGeom prst="bentConnector3">
            <a:avLst>
              <a:gd name="adj1" fmla="val 29834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/>
          <p:nvPr/>
        </p:nvCxnSpPr>
        <p:spPr>
          <a:xfrm rot="5400000">
            <a:off x="8727268" y="4624106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angular 229"/>
          <p:cNvCxnSpPr/>
          <p:nvPr/>
        </p:nvCxnSpPr>
        <p:spPr>
          <a:xfrm rot="5400000">
            <a:off x="7811362" y="4616292"/>
            <a:ext cx="7922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angular 230"/>
          <p:cNvCxnSpPr>
            <a:stCxn id="151" idx="2"/>
            <a:endCxn id="153" idx="0"/>
          </p:cNvCxnSpPr>
          <p:nvPr/>
        </p:nvCxnSpPr>
        <p:spPr>
          <a:xfrm rot="5400000">
            <a:off x="7719211" y="6021513"/>
            <a:ext cx="56893" cy="5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152" idx="2"/>
            <a:endCxn id="154" idx="0"/>
          </p:cNvCxnSpPr>
          <p:nvPr/>
        </p:nvCxnSpPr>
        <p:spPr>
          <a:xfrm rot="16200000" flipH="1">
            <a:off x="8656039" y="6020670"/>
            <a:ext cx="53606" cy="5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339" idx="2"/>
            <a:endCxn id="120" idx="0"/>
          </p:cNvCxnSpPr>
          <p:nvPr/>
        </p:nvCxnSpPr>
        <p:spPr>
          <a:xfrm rot="5400000">
            <a:off x="6124599" y="1775550"/>
            <a:ext cx="286796" cy="3243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>
            <a:stCxn id="335" idx="2"/>
            <a:endCxn id="110" idx="0"/>
          </p:cNvCxnSpPr>
          <p:nvPr/>
        </p:nvCxnSpPr>
        <p:spPr>
          <a:xfrm rot="5400000">
            <a:off x="7161635" y="1301169"/>
            <a:ext cx="270627" cy="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>
            <a:stCxn id="335" idx="2"/>
            <a:endCxn id="109" idx="0"/>
          </p:cNvCxnSpPr>
          <p:nvPr/>
        </p:nvCxnSpPr>
        <p:spPr>
          <a:xfrm rot="16200000" flipH="1">
            <a:off x="7625053" y="838477"/>
            <a:ext cx="270628" cy="9261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angular 310"/>
          <p:cNvCxnSpPr>
            <a:stCxn id="158" idx="2"/>
            <a:endCxn id="162" idx="0"/>
          </p:cNvCxnSpPr>
          <p:nvPr/>
        </p:nvCxnSpPr>
        <p:spPr>
          <a:xfrm rot="16200000" flipH="1">
            <a:off x="7882112" y="2329911"/>
            <a:ext cx="130542" cy="4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66"/>
          <p:cNvCxnSpPr>
            <a:stCxn id="130" idx="0"/>
            <a:endCxn id="125" idx="0"/>
          </p:cNvCxnSpPr>
          <p:nvPr/>
        </p:nvCxnSpPr>
        <p:spPr>
          <a:xfrm rot="16200000" flipH="1" flipV="1">
            <a:off x="6136472" y="3871462"/>
            <a:ext cx="15087" cy="839074"/>
          </a:xfrm>
          <a:prstGeom prst="bentConnector3">
            <a:avLst>
              <a:gd name="adj1" fmla="val -1515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angular 387"/>
          <p:cNvCxnSpPr>
            <a:stCxn id="297" idx="0"/>
            <a:endCxn id="296" idx="0"/>
          </p:cNvCxnSpPr>
          <p:nvPr/>
        </p:nvCxnSpPr>
        <p:spPr>
          <a:xfrm rot="16200000" flipV="1">
            <a:off x="4720997" y="5664850"/>
            <a:ext cx="240" cy="863474"/>
          </a:xfrm>
          <a:prstGeom prst="bentConnector3">
            <a:avLst>
              <a:gd name="adj1" fmla="val 953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36" y="6611087"/>
            <a:ext cx="913224" cy="9530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9" y="6609092"/>
            <a:ext cx="549579" cy="10875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64" y="6603998"/>
            <a:ext cx="868037" cy="9585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52" y="6507262"/>
            <a:ext cx="567487" cy="2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</TotalTime>
  <Words>178</Words>
  <Application>Microsoft Office PowerPoint</Application>
  <PresentationFormat>Carta (216 x 279 mm)</PresentationFormat>
  <Paragraphs>93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105</cp:revision>
  <cp:lastPrinted>2015-06-25T22:36:16Z</cp:lastPrinted>
  <dcterms:created xsi:type="dcterms:W3CDTF">2015-05-14T14:12:36Z</dcterms:created>
  <dcterms:modified xsi:type="dcterms:W3CDTF">2016-04-11T18:36:06Z</dcterms:modified>
</cp:coreProperties>
</file>