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965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489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242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6741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36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281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71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023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C876-01F7-4317-94B9-1AE222133113}" type="datetimeFigureOut">
              <a:rPr lang="es-ES" smtClean="0"/>
              <a:t>14/06/2016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8236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650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804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CuadroTexto 6"/>
          <p:cNvSpPr txBox="1"/>
          <p:nvPr userDrawn="1"/>
        </p:nvSpPr>
        <p:spPr>
          <a:xfrm rot="16200000">
            <a:off x="-1184920" y="1710405"/>
            <a:ext cx="3121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2016.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84793" y="166927"/>
            <a:ext cx="181942" cy="24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36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8" r:id="rId18"/>
    <p:sldLayoutId id="2147483669" r:id="rId19"/>
    <p:sldLayoutId id="2147483670" r:id="rId20"/>
    <p:sldLayoutId id="2147483671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3453160" y="897952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Las funciones trigonométricas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1016065" y="2104086"/>
            <a:ext cx="864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eno</a:t>
            </a:r>
            <a:endParaRPr lang="es-ES" sz="105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105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105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05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s-ES" sz="105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angular 11"/>
          <p:cNvCxnSpPr>
            <a:stCxn id="70" idx="2"/>
            <a:endCxn id="5" idx="0"/>
          </p:cNvCxnSpPr>
          <p:nvPr/>
        </p:nvCxnSpPr>
        <p:spPr>
          <a:xfrm rot="5400000">
            <a:off x="2137573" y="1122963"/>
            <a:ext cx="291616" cy="167063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 descr="Conector entre nodos" title="conector"/>
          <p:cNvSpPr txBox="1"/>
          <p:nvPr/>
        </p:nvSpPr>
        <p:spPr>
          <a:xfrm>
            <a:off x="885607" y="2606593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tiene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Conector angular 30"/>
          <p:cNvCxnSpPr>
            <a:stCxn id="5" idx="2"/>
            <a:endCxn id="19" idx="0"/>
          </p:cNvCxnSpPr>
          <p:nvPr/>
        </p:nvCxnSpPr>
        <p:spPr>
          <a:xfrm rot="5400000">
            <a:off x="1376191" y="2534718"/>
            <a:ext cx="142507" cy="124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 descr="Nodo de segundo nivel" title="Nodo02"/>
          <p:cNvSpPr/>
          <p:nvPr/>
        </p:nvSpPr>
        <p:spPr>
          <a:xfrm>
            <a:off x="1467561" y="3009973"/>
            <a:ext cx="756000" cy="21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inversa</a:t>
            </a:r>
          </a:p>
        </p:txBody>
      </p:sp>
      <p:cxnSp>
        <p:nvCxnSpPr>
          <p:cNvPr id="45" name="Conector angular 44"/>
          <p:cNvCxnSpPr>
            <a:stCxn id="19" idx="2"/>
            <a:endCxn id="44" idx="0"/>
          </p:cNvCxnSpPr>
          <p:nvPr/>
        </p:nvCxnSpPr>
        <p:spPr>
          <a:xfrm rot="16200000" flipH="1">
            <a:off x="1559918" y="2724330"/>
            <a:ext cx="172548" cy="39873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ángulo 215" descr="Nodo de primer nivel" title="Nodo01"/>
          <p:cNvSpPr/>
          <p:nvPr/>
        </p:nvSpPr>
        <p:spPr>
          <a:xfrm>
            <a:off x="2690990" y="2104086"/>
            <a:ext cx="864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oseno</a:t>
            </a:r>
            <a:endParaRPr lang="es-ES" sz="105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105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105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05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s-ES" sz="105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7" name="Conector angular 216"/>
          <p:cNvCxnSpPr>
            <a:stCxn id="4" idx="2"/>
            <a:endCxn id="70" idx="0"/>
          </p:cNvCxnSpPr>
          <p:nvPr/>
        </p:nvCxnSpPr>
        <p:spPr>
          <a:xfrm rot="5400000">
            <a:off x="4568948" y="-199609"/>
            <a:ext cx="273827" cy="317433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Rectángulo 334" descr="Nodo de primer nivel" title="Nodo01"/>
          <p:cNvSpPr/>
          <p:nvPr/>
        </p:nvSpPr>
        <p:spPr>
          <a:xfrm>
            <a:off x="8105007" y="1524470"/>
            <a:ext cx="2531637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Análisis de gráficas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6" name="Conector angular 335"/>
          <p:cNvCxnSpPr>
            <a:stCxn id="4" idx="2"/>
            <a:endCxn id="335" idx="0"/>
          </p:cNvCxnSpPr>
          <p:nvPr/>
        </p:nvCxnSpPr>
        <p:spPr>
          <a:xfrm rot="16200000" flipH="1">
            <a:off x="7695013" y="-151344"/>
            <a:ext cx="273827" cy="3077800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Rectángulo 353" descr="Nodo de séptimo nivel" title="Nodo07"/>
          <p:cNvSpPr/>
          <p:nvPr/>
        </p:nvSpPr>
        <p:spPr>
          <a:xfrm>
            <a:off x="8975037" y="7480320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nodo de séptimo nivel</a:t>
            </a:r>
          </a:p>
        </p:txBody>
      </p:sp>
      <p:cxnSp>
        <p:nvCxnSpPr>
          <p:cNvPr id="360" name="Conector angular 359"/>
          <p:cNvCxnSpPr>
            <a:stCxn id="354" idx="0"/>
          </p:cNvCxnSpPr>
          <p:nvPr/>
        </p:nvCxnSpPr>
        <p:spPr>
          <a:xfrm rot="16200000" flipV="1">
            <a:off x="9471992" y="7417810"/>
            <a:ext cx="122687" cy="233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ángulo 117" descr="Nodo de segundo nivel" title="Nodo02"/>
          <p:cNvSpPr/>
          <p:nvPr/>
        </p:nvSpPr>
        <p:spPr>
          <a:xfrm>
            <a:off x="633115" y="3009973"/>
            <a:ext cx="756000" cy="21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recíproca</a:t>
            </a:r>
          </a:p>
        </p:txBody>
      </p:sp>
      <p:cxnSp>
        <p:nvCxnSpPr>
          <p:cNvPr id="121" name="Conector angular 120"/>
          <p:cNvCxnSpPr>
            <a:stCxn id="19" idx="2"/>
            <a:endCxn id="118" idx="0"/>
          </p:cNvCxnSpPr>
          <p:nvPr/>
        </p:nvCxnSpPr>
        <p:spPr>
          <a:xfrm rot="5400000">
            <a:off x="1142695" y="2705845"/>
            <a:ext cx="172548" cy="4357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ángulo 67" descr="Nodo de primer nivel" title="Nodo01"/>
          <p:cNvSpPr/>
          <p:nvPr/>
        </p:nvSpPr>
        <p:spPr>
          <a:xfrm>
            <a:off x="4436650" y="2104086"/>
            <a:ext cx="864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angente</a:t>
            </a:r>
            <a:endParaRPr lang="es-ES" sz="105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105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 </a:t>
            </a:r>
            <a:r>
              <a:rPr lang="es-ES" sz="105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s-ES" sz="105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CuadroTexto 69" descr="Conector entre nodos" title="conector"/>
          <p:cNvSpPr txBox="1"/>
          <p:nvPr/>
        </p:nvSpPr>
        <p:spPr>
          <a:xfrm>
            <a:off x="2110696" y="1524470"/>
            <a:ext cx="2016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ES"/>
            </a:defPPr>
            <a:lvl1pPr algn="ctr">
              <a:defRPr sz="1200" b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ES" dirty="0" smtClean="0"/>
              <a:t>Funciones </a:t>
            </a:r>
            <a:r>
              <a:rPr lang="es-ES" dirty="0"/>
              <a:t>básicas</a:t>
            </a:r>
          </a:p>
        </p:txBody>
      </p:sp>
      <p:cxnSp>
        <p:nvCxnSpPr>
          <p:cNvPr id="75" name="Conector angular 74"/>
          <p:cNvCxnSpPr>
            <a:stCxn id="70" idx="2"/>
            <a:endCxn id="216" idx="0"/>
          </p:cNvCxnSpPr>
          <p:nvPr/>
        </p:nvCxnSpPr>
        <p:spPr>
          <a:xfrm rot="16200000" flipH="1">
            <a:off x="2975035" y="1956131"/>
            <a:ext cx="291616" cy="429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r 77"/>
          <p:cNvCxnSpPr>
            <a:stCxn id="70" idx="2"/>
            <a:endCxn id="68" idx="0"/>
          </p:cNvCxnSpPr>
          <p:nvPr/>
        </p:nvCxnSpPr>
        <p:spPr>
          <a:xfrm rot="16200000" flipH="1">
            <a:off x="3847865" y="1083301"/>
            <a:ext cx="291616" cy="174995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ángulo 101" descr="Nodo de tercer nivel" title="Nodo03"/>
          <p:cNvSpPr/>
          <p:nvPr/>
        </p:nvSpPr>
        <p:spPr>
          <a:xfrm>
            <a:off x="615115" y="3389585"/>
            <a:ext cx="792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cosecante</a:t>
            </a:r>
          </a:p>
          <a:p>
            <a:pPr algn="ctr"/>
            <a:r>
              <a:rPr lang="es-E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csc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s-ES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ángulo 45" descr="Nodo de tercer nivel" title="Nodo03"/>
          <p:cNvSpPr/>
          <p:nvPr/>
        </p:nvSpPr>
        <p:spPr>
          <a:xfrm>
            <a:off x="1432308" y="3389585"/>
            <a:ext cx="826503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arcoseno</a:t>
            </a: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arcsen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s-ES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Conector recto 6"/>
          <p:cNvCxnSpPr>
            <a:stCxn id="118" idx="2"/>
            <a:endCxn id="102" idx="0"/>
          </p:cNvCxnSpPr>
          <p:nvPr/>
        </p:nvCxnSpPr>
        <p:spPr>
          <a:xfrm>
            <a:off x="1011115" y="3225973"/>
            <a:ext cx="0" cy="163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/>
          <p:cNvCxnSpPr>
            <a:stCxn id="102" idx="2"/>
            <a:endCxn id="56" idx="0"/>
          </p:cNvCxnSpPr>
          <p:nvPr/>
        </p:nvCxnSpPr>
        <p:spPr>
          <a:xfrm>
            <a:off x="1011115" y="3749585"/>
            <a:ext cx="1" cy="1268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uadroTexto 55" descr="Conector entre nodos" title="conector"/>
          <p:cNvSpPr txBox="1"/>
          <p:nvPr/>
        </p:nvSpPr>
        <p:spPr>
          <a:xfrm>
            <a:off x="449900" y="3876466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tiene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Conector recto 58"/>
          <p:cNvCxnSpPr>
            <a:stCxn id="44" idx="2"/>
            <a:endCxn id="46" idx="0"/>
          </p:cNvCxnSpPr>
          <p:nvPr/>
        </p:nvCxnSpPr>
        <p:spPr>
          <a:xfrm flipH="1">
            <a:off x="1845560" y="3225973"/>
            <a:ext cx="1" cy="163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ángulo 63" descr="Nodo de segundo nivel" title="Nodo02"/>
          <p:cNvSpPr/>
          <p:nvPr/>
        </p:nvSpPr>
        <p:spPr>
          <a:xfrm>
            <a:off x="633115" y="4235138"/>
            <a:ext cx="75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inversa</a:t>
            </a:r>
          </a:p>
        </p:txBody>
      </p:sp>
      <p:cxnSp>
        <p:nvCxnSpPr>
          <p:cNvPr id="65" name="Conector recto 64"/>
          <p:cNvCxnSpPr>
            <a:stCxn id="56" idx="2"/>
            <a:endCxn id="64" idx="0"/>
          </p:cNvCxnSpPr>
          <p:nvPr/>
        </p:nvCxnSpPr>
        <p:spPr>
          <a:xfrm flipH="1">
            <a:off x="1011115" y="4107298"/>
            <a:ext cx="1" cy="127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ángulo 68" descr="Nodo de segundo nivel" title="Nodo02"/>
          <p:cNvSpPr/>
          <p:nvPr/>
        </p:nvSpPr>
        <p:spPr>
          <a:xfrm>
            <a:off x="543115" y="4616582"/>
            <a:ext cx="93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arcocosecante</a:t>
            </a: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arccsc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Conector recto 70"/>
          <p:cNvCxnSpPr>
            <a:stCxn id="64" idx="2"/>
            <a:endCxn id="69" idx="0"/>
          </p:cNvCxnSpPr>
          <p:nvPr/>
        </p:nvCxnSpPr>
        <p:spPr>
          <a:xfrm>
            <a:off x="1011115" y="4451138"/>
            <a:ext cx="0" cy="1654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uadroTexto 71" descr="Conector entre nodos" title="conector"/>
          <p:cNvSpPr txBox="1"/>
          <p:nvPr/>
        </p:nvSpPr>
        <p:spPr>
          <a:xfrm>
            <a:off x="2562586" y="2608252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tiene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3" name="Conector angular 72"/>
          <p:cNvCxnSpPr>
            <a:stCxn id="216" idx="2"/>
            <a:endCxn id="72" idx="0"/>
          </p:cNvCxnSpPr>
          <p:nvPr/>
        </p:nvCxnSpPr>
        <p:spPr>
          <a:xfrm rot="16200000" flipH="1">
            <a:off x="3051313" y="2535763"/>
            <a:ext cx="144166" cy="81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ángulo 73" descr="Nodo de segundo nivel" title="Nodo02"/>
          <p:cNvSpPr/>
          <p:nvPr/>
        </p:nvSpPr>
        <p:spPr>
          <a:xfrm>
            <a:off x="3179044" y="3011632"/>
            <a:ext cx="756000" cy="21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inversa</a:t>
            </a:r>
          </a:p>
        </p:txBody>
      </p:sp>
      <p:cxnSp>
        <p:nvCxnSpPr>
          <p:cNvPr id="76" name="Conector angular 75"/>
          <p:cNvCxnSpPr>
            <a:stCxn id="72" idx="2"/>
            <a:endCxn id="74" idx="0"/>
          </p:cNvCxnSpPr>
          <p:nvPr/>
        </p:nvCxnSpPr>
        <p:spPr>
          <a:xfrm rot="16200000" flipH="1">
            <a:off x="3254149" y="2708737"/>
            <a:ext cx="172548" cy="43324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ángulo 76" descr="Nodo de segundo nivel" title="Nodo02"/>
          <p:cNvSpPr/>
          <p:nvPr/>
        </p:nvSpPr>
        <p:spPr>
          <a:xfrm>
            <a:off x="2310094" y="3011632"/>
            <a:ext cx="756000" cy="21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recíproca</a:t>
            </a:r>
          </a:p>
        </p:txBody>
      </p:sp>
      <p:cxnSp>
        <p:nvCxnSpPr>
          <p:cNvPr id="79" name="Conector angular 78"/>
          <p:cNvCxnSpPr>
            <a:stCxn id="72" idx="2"/>
            <a:endCxn id="77" idx="0"/>
          </p:cNvCxnSpPr>
          <p:nvPr/>
        </p:nvCxnSpPr>
        <p:spPr>
          <a:xfrm rot="5400000">
            <a:off x="2819674" y="2707504"/>
            <a:ext cx="172548" cy="4357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ángulo 79" descr="Nodo de tercer nivel" title="Nodo03"/>
          <p:cNvSpPr/>
          <p:nvPr/>
        </p:nvSpPr>
        <p:spPr>
          <a:xfrm>
            <a:off x="2292094" y="3391244"/>
            <a:ext cx="792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secante</a:t>
            </a:r>
          </a:p>
          <a:p>
            <a:pPr algn="ctr"/>
            <a:r>
              <a:rPr lang="es-E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s-ES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ectángulo 80" descr="Nodo de tercer nivel" title="Nodo03"/>
          <p:cNvSpPr/>
          <p:nvPr/>
        </p:nvSpPr>
        <p:spPr>
          <a:xfrm>
            <a:off x="3143792" y="3391244"/>
            <a:ext cx="828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rcocoseno</a:t>
            </a: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arccos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" name="Conector recto 81"/>
          <p:cNvCxnSpPr>
            <a:stCxn id="77" idx="2"/>
            <a:endCxn id="80" idx="0"/>
          </p:cNvCxnSpPr>
          <p:nvPr/>
        </p:nvCxnSpPr>
        <p:spPr>
          <a:xfrm>
            <a:off x="2688094" y="3227632"/>
            <a:ext cx="0" cy="163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/>
          <p:cNvCxnSpPr>
            <a:stCxn id="80" idx="2"/>
            <a:endCxn id="84" idx="0"/>
          </p:cNvCxnSpPr>
          <p:nvPr/>
        </p:nvCxnSpPr>
        <p:spPr>
          <a:xfrm flipH="1">
            <a:off x="2686786" y="3751244"/>
            <a:ext cx="1308" cy="1263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uadroTexto 83" descr="Conector entre nodos" title="conector"/>
          <p:cNvSpPr txBox="1"/>
          <p:nvPr/>
        </p:nvSpPr>
        <p:spPr>
          <a:xfrm>
            <a:off x="2125570" y="3877573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tiene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5" name="Conector recto 84"/>
          <p:cNvCxnSpPr>
            <a:stCxn id="74" idx="2"/>
            <a:endCxn id="81" idx="0"/>
          </p:cNvCxnSpPr>
          <p:nvPr/>
        </p:nvCxnSpPr>
        <p:spPr>
          <a:xfrm>
            <a:off x="3557044" y="3227632"/>
            <a:ext cx="748" cy="163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ángulo 85" descr="Nodo de segundo nivel" title="Nodo02"/>
          <p:cNvSpPr/>
          <p:nvPr/>
        </p:nvSpPr>
        <p:spPr>
          <a:xfrm>
            <a:off x="2310094" y="4236797"/>
            <a:ext cx="75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inversa</a:t>
            </a:r>
          </a:p>
        </p:txBody>
      </p:sp>
      <p:cxnSp>
        <p:nvCxnSpPr>
          <p:cNvPr id="87" name="Conector recto 86"/>
          <p:cNvCxnSpPr>
            <a:stCxn id="84" idx="2"/>
            <a:endCxn id="86" idx="0"/>
          </p:cNvCxnSpPr>
          <p:nvPr/>
        </p:nvCxnSpPr>
        <p:spPr>
          <a:xfrm>
            <a:off x="2686786" y="4108405"/>
            <a:ext cx="1308" cy="1283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 87" descr="Nodo de segundo nivel" title="Nodo02"/>
          <p:cNvSpPr/>
          <p:nvPr/>
        </p:nvSpPr>
        <p:spPr>
          <a:xfrm>
            <a:off x="2220094" y="4618241"/>
            <a:ext cx="93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arcosecante</a:t>
            </a: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arcsec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9" name="Conector recto 88"/>
          <p:cNvCxnSpPr>
            <a:stCxn id="86" idx="2"/>
            <a:endCxn id="88" idx="0"/>
          </p:cNvCxnSpPr>
          <p:nvPr/>
        </p:nvCxnSpPr>
        <p:spPr>
          <a:xfrm>
            <a:off x="2688094" y="4452797"/>
            <a:ext cx="0" cy="1654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uadroTexto 89" descr="Conector entre nodos" title="conector"/>
          <p:cNvSpPr txBox="1"/>
          <p:nvPr/>
        </p:nvSpPr>
        <p:spPr>
          <a:xfrm>
            <a:off x="4308488" y="2606593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tiene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1" name="Conector angular 90"/>
          <p:cNvCxnSpPr>
            <a:stCxn id="68" idx="2"/>
            <a:endCxn id="90" idx="0"/>
          </p:cNvCxnSpPr>
          <p:nvPr/>
        </p:nvCxnSpPr>
        <p:spPr>
          <a:xfrm rot="16200000" flipH="1">
            <a:off x="4797924" y="2534812"/>
            <a:ext cx="142507" cy="105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ángulo 91" descr="Nodo de segundo nivel" title="Nodo02"/>
          <p:cNvSpPr/>
          <p:nvPr/>
        </p:nvSpPr>
        <p:spPr>
          <a:xfrm>
            <a:off x="4934722" y="3009973"/>
            <a:ext cx="756000" cy="21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inversa</a:t>
            </a:r>
          </a:p>
        </p:txBody>
      </p:sp>
      <p:cxnSp>
        <p:nvCxnSpPr>
          <p:cNvPr id="93" name="Conector angular 92"/>
          <p:cNvCxnSpPr>
            <a:stCxn id="90" idx="2"/>
            <a:endCxn id="92" idx="0"/>
          </p:cNvCxnSpPr>
          <p:nvPr/>
        </p:nvCxnSpPr>
        <p:spPr>
          <a:xfrm rot="16200000" flipH="1">
            <a:off x="5004939" y="2702190"/>
            <a:ext cx="172548" cy="44301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ángulo 93" descr="Nodo de segundo nivel" title="Nodo02"/>
          <p:cNvSpPr/>
          <p:nvPr/>
        </p:nvSpPr>
        <p:spPr>
          <a:xfrm>
            <a:off x="4021492" y="3009973"/>
            <a:ext cx="756000" cy="21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recíproca</a:t>
            </a:r>
          </a:p>
        </p:txBody>
      </p:sp>
      <p:cxnSp>
        <p:nvCxnSpPr>
          <p:cNvPr id="95" name="Conector angular 94"/>
          <p:cNvCxnSpPr>
            <a:stCxn id="90" idx="2"/>
            <a:endCxn id="94" idx="0"/>
          </p:cNvCxnSpPr>
          <p:nvPr/>
        </p:nvCxnSpPr>
        <p:spPr>
          <a:xfrm rot="5400000">
            <a:off x="4548324" y="2688593"/>
            <a:ext cx="172548" cy="47021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ángulo 95" descr="Nodo de tercer nivel" title="Nodo03"/>
          <p:cNvSpPr/>
          <p:nvPr/>
        </p:nvSpPr>
        <p:spPr>
          <a:xfrm>
            <a:off x="4003492" y="3389585"/>
            <a:ext cx="792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cotangente</a:t>
            </a:r>
          </a:p>
          <a:p>
            <a:pPr algn="ctr"/>
            <a:r>
              <a:rPr lang="es-E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cot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ectángulo 96" descr="Nodo de tercer nivel" title="Nodo03"/>
          <p:cNvSpPr/>
          <p:nvPr/>
        </p:nvSpPr>
        <p:spPr>
          <a:xfrm>
            <a:off x="4826722" y="3389585"/>
            <a:ext cx="972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arcotangente</a:t>
            </a: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arctan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8" name="Conector recto 97"/>
          <p:cNvCxnSpPr>
            <a:stCxn id="94" idx="2"/>
            <a:endCxn id="96" idx="0"/>
          </p:cNvCxnSpPr>
          <p:nvPr/>
        </p:nvCxnSpPr>
        <p:spPr>
          <a:xfrm>
            <a:off x="4399492" y="3225973"/>
            <a:ext cx="0" cy="163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98"/>
          <p:cNvCxnSpPr>
            <a:stCxn id="96" idx="2"/>
            <a:endCxn id="100" idx="0"/>
          </p:cNvCxnSpPr>
          <p:nvPr/>
        </p:nvCxnSpPr>
        <p:spPr>
          <a:xfrm>
            <a:off x="4399492" y="3749585"/>
            <a:ext cx="1" cy="1268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uadroTexto 99" descr="Conector entre nodos" title="conector"/>
          <p:cNvSpPr txBox="1"/>
          <p:nvPr/>
        </p:nvSpPr>
        <p:spPr>
          <a:xfrm>
            <a:off x="3838277" y="3876466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tiene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1" name="Conector recto 100"/>
          <p:cNvCxnSpPr>
            <a:stCxn id="92" idx="2"/>
            <a:endCxn id="97" idx="0"/>
          </p:cNvCxnSpPr>
          <p:nvPr/>
        </p:nvCxnSpPr>
        <p:spPr>
          <a:xfrm>
            <a:off x="5312722" y="3225973"/>
            <a:ext cx="0" cy="163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ángulo 102" descr="Nodo de segundo nivel" title="Nodo02"/>
          <p:cNvSpPr/>
          <p:nvPr/>
        </p:nvSpPr>
        <p:spPr>
          <a:xfrm>
            <a:off x="4021492" y="4235138"/>
            <a:ext cx="75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inversa</a:t>
            </a:r>
          </a:p>
        </p:txBody>
      </p:sp>
      <p:cxnSp>
        <p:nvCxnSpPr>
          <p:cNvPr id="104" name="Conector recto 103"/>
          <p:cNvCxnSpPr>
            <a:stCxn id="100" idx="2"/>
            <a:endCxn id="103" idx="0"/>
          </p:cNvCxnSpPr>
          <p:nvPr/>
        </p:nvCxnSpPr>
        <p:spPr>
          <a:xfrm flipH="1">
            <a:off x="4399492" y="4107298"/>
            <a:ext cx="1" cy="127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ángulo 104" descr="Nodo de segundo nivel" title="Nodo02"/>
          <p:cNvSpPr/>
          <p:nvPr/>
        </p:nvSpPr>
        <p:spPr>
          <a:xfrm>
            <a:off x="3914240" y="4616582"/>
            <a:ext cx="972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arcocotangente</a:t>
            </a: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arccot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6" name="Conector recto 105"/>
          <p:cNvCxnSpPr>
            <a:stCxn id="103" idx="2"/>
            <a:endCxn id="105" idx="0"/>
          </p:cNvCxnSpPr>
          <p:nvPr/>
        </p:nvCxnSpPr>
        <p:spPr>
          <a:xfrm>
            <a:off x="4399492" y="4451138"/>
            <a:ext cx="748" cy="1654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ángulo 114" descr="Nodo de primer nivel" title="Nodo01"/>
          <p:cNvSpPr/>
          <p:nvPr/>
        </p:nvSpPr>
        <p:spPr>
          <a:xfrm>
            <a:off x="6169986" y="2175337"/>
            <a:ext cx="900000" cy="252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ranslación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Rectángulo 115" descr="Nodo de primer nivel" title="Nodo01"/>
          <p:cNvSpPr/>
          <p:nvPr/>
        </p:nvSpPr>
        <p:spPr>
          <a:xfrm>
            <a:off x="7412475" y="2175337"/>
            <a:ext cx="756000" cy="252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eflexión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ctángulo 116" descr="Nodo de primer nivel" title="Nodo01"/>
          <p:cNvSpPr/>
          <p:nvPr/>
        </p:nvSpPr>
        <p:spPr>
          <a:xfrm>
            <a:off x="8571351" y="2121337"/>
            <a:ext cx="972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ompresión</a:t>
            </a:r>
            <a:endParaRPr lang="es-ES" sz="105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largamiento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Rectángulo 118" descr="Nodo de primer nivel" title="Nodo01"/>
          <p:cNvSpPr/>
          <p:nvPr/>
        </p:nvSpPr>
        <p:spPr>
          <a:xfrm>
            <a:off x="9782323" y="2175337"/>
            <a:ext cx="720000" cy="252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mplitud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Rectángulo 119" descr="Nodo de primer nivel" title="Nodo01"/>
          <p:cNvSpPr/>
          <p:nvPr/>
        </p:nvSpPr>
        <p:spPr>
          <a:xfrm>
            <a:off x="10637788" y="2175337"/>
            <a:ext cx="648000" cy="252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periodo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Rectángulo 121" descr="Nodo de primer nivel" title="Nodo01"/>
          <p:cNvSpPr/>
          <p:nvPr/>
        </p:nvSpPr>
        <p:spPr>
          <a:xfrm>
            <a:off x="11414362" y="2175337"/>
            <a:ext cx="684000" cy="252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esfase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3" name="Conector angular 122"/>
          <p:cNvCxnSpPr>
            <a:stCxn id="335" idx="2"/>
            <a:endCxn id="115" idx="0"/>
          </p:cNvCxnSpPr>
          <p:nvPr/>
        </p:nvCxnSpPr>
        <p:spPr>
          <a:xfrm rot="5400000">
            <a:off x="7813973" y="618483"/>
            <a:ext cx="362867" cy="275084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angular 123"/>
          <p:cNvCxnSpPr>
            <a:stCxn id="335" idx="2"/>
            <a:endCxn id="116" idx="0"/>
          </p:cNvCxnSpPr>
          <p:nvPr/>
        </p:nvCxnSpPr>
        <p:spPr>
          <a:xfrm rot="5400000">
            <a:off x="8399218" y="1203728"/>
            <a:ext cx="362867" cy="158035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angular 126"/>
          <p:cNvCxnSpPr>
            <a:stCxn id="335" idx="2"/>
            <a:endCxn id="117" idx="0"/>
          </p:cNvCxnSpPr>
          <p:nvPr/>
        </p:nvCxnSpPr>
        <p:spPr>
          <a:xfrm rot="5400000">
            <a:off x="9059656" y="1810166"/>
            <a:ext cx="308867" cy="313475"/>
          </a:xfrm>
          <a:prstGeom prst="bentConnector3">
            <a:avLst>
              <a:gd name="adj1" fmla="val 5837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angular 130"/>
          <p:cNvCxnSpPr>
            <a:stCxn id="335" idx="2"/>
            <a:endCxn id="119" idx="0"/>
          </p:cNvCxnSpPr>
          <p:nvPr/>
        </p:nvCxnSpPr>
        <p:spPr>
          <a:xfrm rot="16200000" flipH="1">
            <a:off x="9575141" y="1608154"/>
            <a:ext cx="362867" cy="77149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angular 139"/>
          <p:cNvCxnSpPr>
            <a:stCxn id="335" idx="2"/>
            <a:endCxn id="120" idx="0"/>
          </p:cNvCxnSpPr>
          <p:nvPr/>
        </p:nvCxnSpPr>
        <p:spPr>
          <a:xfrm rot="16200000" flipH="1">
            <a:off x="9984874" y="1198422"/>
            <a:ext cx="362867" cy="159096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angular 142"/>
          <p:cNvCxnSpPr>
            <a:stCxn id="335" idx="2"/>
            <a:endCxn id="122" idx="0"/>
          </p:cNvCxnSpPr>
          <p:nvPr/>
        </p:nvCxnSpPr>
        <p:spPr>
          <a:xfrm rot="16200000" flipH="1">
            <a:off x="10382161" y="801135"/>
            <a:ext cx="362867" cy="238553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ángulo 147" descr="Nodo de segundo nivel" title="Nodo02"/>
          <p:cNvSpPr/>
          <p:nvPr/>
        </p:nvSpPr>
        <p:spPr>
          <a:xfrm>
            <a:off x="5920326" y="2793973"/>
            <a:ext cx="684000" cy="21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horizontal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Rectángulo 148" descr="Nodo de segundo nivel" title="Nodo02"/>
          <p:cNvSpPr/>
          <p:nvPr/>
        </p:nvSpPr>
        <p:spPr>
          <a:xfrm>
            <a:off x="6670839" y="2793973"/>
            <a:ext cx="576000" cy="21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vertical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0" name="Conector angular 149"/>
          <p:cNvCxnSpPr>
            <a:stCxn id="115" idx="2"/>
            <a:endCxn id="148" idx="0"/>
          </p:cNvCxnSpPr>
          <p:nvPr/>
        </p:nvCxnSpPr>
        <p:spPr>
          <a:xfrm rot="5400000">
            <a:off x="6257838" y="2431825"/>
            <a:ext cx="366636" cy="35766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angular 152"/>
          <p:cNvCxnSpPr>
            <a:stCxn id="115" idx="2"/>
            <a:endCxn id="149" idx="0"/>
          </p:cNvCxnSpPr>
          <p:nvPr/>
        </p:nvCxnSpPr>
        <p:spPr>
          <a:xfrm rot="16200000" flipH="1">
            <a:off x="6606094" y="2441228"/>
            <a:ext cx="366636" cy="33885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ángulo 156" descr="Nodo de tercer nivel" title="Nodo03"/>
          <p:cNvSpPr/>
          <p:nvPr/>
        </p:nvSpPr>
        <p:spPr>
          <a:xfrm>
            <a:off x="5956326" y="3197967"/>
            <a:ext cx="612000" cy="25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Rectángulo 157" descr="Nodo de tercer nivel" title="Nodo03"/>
          <p:cNvSpPr/>
          <p:nvPr/>
        </p:nvSpPr>
        <p:spPr>
          <a:xfrm>
            <a:off x="6652839" y="3194808"/>
            <a:ext cx="612000" cy="25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+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s-ES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9" name="Conector recto 158"/>
          <p:cNvCxnSpPr>
            <a:stCxn id="148" idx="2"/>
            <a:endCxn id="157" idx="0"/>
          </p:cNvCxnSpPr>
          <p:nvPr/>
        </p:nvCxnSpPr>
        <p:spPr>
          <a:xfrm>
            <a:off x="6262326" y="3009973"/>
            <a:ext cx="0" cy="1879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cto 161"/>
          <p:cNvCxnSpPr>
            <a:stCxn id="149" idx="2"/>
            <a:endCxn id="158" idx="0"/>
          </p:cNvCxnSpPr>
          <p:nvPr/>
        </p:nvCxnSpPr>
        <p:spPr>
          <a:xfrm>
            <a:off x="6958839" y="3009973"/>
            <a:ext cx="0" cy="1848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ángulo 166" descr="Nodo de segundo nivel" title="Nodo02"/>
          <p:cNvSpPr/>
          <p:nvPr/>
        </p:nvSpPr>
        <p:spPr>
          <a:xfrm>
            <a:off x="7383605" y="3230808"/>
            <a:ext cx="252000" cy="21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" name="CuadroTexto 170" descr="Conector entre nodos" title="conector"/>
          <p:cNvSpPr txBox="1"/>
          <p:nvPr/>
        </p:nvSpPr>
        <p:spPr>
          <a:xfrm>
            <a:off x="7357689" y="2651305"/>
            <a:ext cx="865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con respecto al eje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2" name="Conector recto 171"/>
          <p:cNvCxnSpPr>
            <a:stCxn id="116" idx="2"/>
            <a:endCxn id="171" idx="0"/>
          </p:cNvCxnSpPr>
          <p:nvPr/>
        </p:nvCxnSpPr>
        <p:spPr>
          <a:xfrm>
            <a:off x="7790475" y="2427337"/>
            <a:ext cx="0" cy="2239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ángulo 179" descr="Nodo de segundo nivel" title="Nodo02"/>
          <p:cNvSpPr/>
          <p:nvPr/>
        </p:nvSpPr>
        <p:spPr>
          <a:xfrm>
            <a:off x="7943007" y="3230808"/>
            <a:ext cx="252000" cy="21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1" name="Conector angular 180"/>
          <p:cNvCxnSpPr>
            <a:stCxn id="171" idx="2"/>
            <a:endCxn id="180" idx="0"/>
          </p:cNvCxnSpPr>
          <p:nvPr/>
        </p:nvCxnSpPr>
        <p:spPr>
          <a:xfrm rot="16200000" flipH="1">
            <a:off x="7824656" y="2986456"/>
            <a:ext cx="210171" cy="27853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angular 184"/>
          <p:cNvCxnSpPr>
            <a:stCxn id="171" idx="2"/>
            <a:endCxn id="167" idx="0"/>
          </p:cNvCxnSpPr>
          <p:nvPr/>
        </p:nvCxnSpPr>
        <p:spPr>
          <a:xfrm rot="5400000">
            <a:off x="7544955" y="2985287"/>
            <a:ext cx="210171" cy="28087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ángulo 187" descr="Nodo de tercer nivel" title="Nodo03"/>
          <p:cNvSpPr/>
          <p:nvPr/>
        </p:nvSpPr>
        <p:spPr>
          <a:xfrm>
            <a:off x="7275605" y="3670474"/>
            <a:ext cx="468000" cy="25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CO" sz="900" dirty="0"/>
              <a:t>–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9" name="Conector recto 188"/>
          <p:cNvCxnSpPr>
            <a:stCxn id="167" idx="2"/>
            <a:endCxn id="188" idx="0"/>
          </p:cNvCxnSpPr>
          <p:nvPr/>
        </p:nvCxnSpPr>
        <p:spPr>
          <a:xfrm>
            <a:off x="7509605" y="3446808"/>
            <a:ext cx="0" cy="2236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ángulo 191" descr="Nodo de tercer nivel" title="Nodo03"/>
          <p:cNvSpPr/>
          <p:nvPr/>
        </p:nvSpPr>
        <p:spPr>
          <a:xfrm>
            <a:off x="7835007" y="3670474"/>
            <a:ext cx="468000" cy="25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/>
              <a:t>–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3" name="Conector recto 192"/>
          <p:cNvCxnSpPr>
            <a:stCxn id="180" idx="2"/>
            <a:endCxn id="192" idx="0"/>
          </p:cNvCxnSpPr>
          <p:nvPr/>
        </p:nvCxnSpPr>
        <p:spPr>
          <a:xfrm>
            <a:off x="8069007" y="3446808"/>
            <a:ext cx="0" cy="2236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ángulo 194" descr="Nodo de segundo nivel" title="Nodo02"/>
          <p:cNvSpPr/>
          <p:nvPr/>
        </p:nvSpPr>
        <p:spPr>
          <a:xfrm>
            <a:off x="8355103" y="2876095"/>
            <a:ext cx="684000" cy="21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horizontal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Rectángulo 195" descr="Nodo de segundo nivel" title="Nodo02"/>
          <p:cNvSpPr/>
          <p:nvPr/>
        </p:nvSpPr>
        <p:spPr>
          <a:xfrm>
            <a:off x="9105616" y="2876095"/>
            <a:ext cx="576000" cy="21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vertical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7" name="Conector angular 196"/>
          <p:cNvCxnSpPr>
            <a:stCxn id="117" idx="2"/>
            <a:endCxn id="195" idx="0"/>
          </p:cNvCxnSpPr>
          <p:nvPr/>
        </p:nvCxnSpPr>
        <p:spPr>
          <a:xfrm rot="5400000">
            <a:off x="8679848" y="2498592"/>
            <a:ext cx="394758" cy="36024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ector angular 197"/>
          <p:cNvCxnSpPr>
            <a:stCxn id="117" idx="2"/>
            <a:endCxn id="196" idx="0"/>
          </p:cNvCxnSpPr>
          <p:nvPr/>
        </p:nvCxnSpPr>
        <p:spPr>
          <a:xfrm rot="16200000" flipH="1">
            <a:off x="9028104" y="2510583"/>
            <a:ext cx="394758" cy="33626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ángulo 198" descr="Nodo de tercer nivel" title="Nodo03"/>
          <p:cNvSpPr/>
          <p:nvPr/>
        </p:nvSpPr>
        <p:spPr>
          <a:xfrm>
            <a:off x="8391103" y="3280089"/>
            <a:ext cx="612000" cy="25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ES" sz="9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" name="Rectángulo 199" descr="Nodo de tercer nivel" title="Nodo03"/>
          <p:cNvSpPr/>
          <p:nvPr/>
        </p:nvSpPr>
        <p:spPr>
          <a:xfrm>
            <a:off x="9087616" y="3276930"/>
            <a:ext cx="612000" cy="25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Bf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1" name="Conector recto 200"/>
          <p:cNvCxnSpPr/>
          <p:nvPr/>
        </p:nvCxnSpPr>
        <p:spPr>
          <a:xfrm>
            <a:off x="8757485" y="3092095"/>
            <a:ext cx="0" cy="1879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ector recto 201"/>
          <p:cNvCxnSpPr>
            <a:stCxn id="196" idx="2"/>
            <a:endCxn id="200" idx="0"/>
          </p:cNvCxnSpPr>
          <p:nvPr/>
        </p:nvCxnSpPr>
        <p:spPr>
          <a:xfrm>
            <a:off x="9393616" y="3092095"/>
            <a:ext cx="0" cy="1848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ángulo 106" descr="Nodo de segundo nivel" title="Nodo02"/>
          <p:cNvSpPr/>
          <p:nvPr/>
        </p:nvSpPr>
        <p:spPr>
          <a:xfrm>
            <a:off x="9782323" y="2727970"/>
            <a:ext cx="720000" cy="94250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magnitud de oscilación o amplitud de una curva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8" name="Conector recto 107"/>
          <p:cNvCxnSpPr>
            <a:stCxn id="119" idx="2"/>
            <a:endCxn id="107" idx="0"/>
          </p:cNvCxnSpPr>
          <p:nvPr/>
        </p:nvCxnSpPr>
        <p:spPr>
          <a:xfrm>
            <a:off x="10142323" y="2427337"/>
            <a:ext cx="0" cy="3006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ángulo 109" descr="Nodo de segundo nivel" title="Nodo02"/>
          <p:cNvSpPr/>
          <p:nvPr/>
        </p:nvSpPr>
        <p:spPr>
          <a:xfrm>
            <a:off x="10601789" y="2733866"/>
            <a:ext cx="720000" cy="107613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intervalo en el que se repite la porción principal de la gráfica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1" name="Conector recto 110"/>
          <p:cNvCxnSpPr>
            <a:stCxn id="120" idx="2"/>
            <a:endCxn id="110" idx="0"/>
          </p:cNvCxnSpPr>
          <p:nvPr/>
        </p:nvCxnSpPr>
        <p:spPr>
          <a:xfrm>
            <a:off x="10961788" y="2427337"/>
            <a:ext cx="1" cy="3065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ángulo 111" descr="Nodo de segundo nivel" title="Nodo02"/>
          <p:cNvSpPr/>
          <p:nvPr/>
        </p:nvSpPr>
        <p:spPr>
          <a:xfrm>
            <a:off x="11396362" y="2727971"/>
            <a:ext cx="720000" cy="80096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qué tanto está corrido el inicio de la gráfica 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3" name="Conector recto 112"/>
          <p:cNvCxnSpPr>
            <a:stCxn id="122" idx="2"/>
            <a:endCxn id="112" idx="0"/>
          </p:cNvCxnSpPr>
          <p:nvPr/>
        </p:nvCxnSpPr>
        <p:spPr>
          <a:xfrm>
            <a:off x="11756362" y="2427337"/>
            <a:ext cx="0" cy="3006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ángulo 124" descr="Nodo de tercer nivel" title="Nodo03"/>
          <p:cNvSpPr/>
          <p:nvPr/>
        </p:nvSpPr>
        <p:spPr>
          <a:xfrm>
            <a:off x="9296984" y="3886473"/>
            <a:ext cx="1690677" cy="360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latin typeface="Calibri (Cuerpo)"/>
              </a:rPr>
              <a:t>|Valor máx. – Valor mín.| </a:t>
            </a:r>
            <a:r>
              <a:rPr lang="es-ES" sz="900" dirty="0" smtClean="0"/>
              <a:t>÷2</a:t>
            </a:r>
            <a:endParaRPr lang="es-ES" sz="900" dirty="0">
              <a:solidFill>
                <a:schemeClr val="tx1"/>
              </a:solidFill>
              <a:latin typeface="Calibri (Cuerpo)"/>
              <a:cs typeface="Arial" panose="020B0604020202020204" pitchFamily="34" charset="0"/>
            </a:endParaRPr>
          </a:p>
        </p:txBody>
      </p:sp>
      <p:cxnSp>
        <p:nvCxnSpPr>
          <p:cNvPr id="126" name="Conector recto 125"/>
          <p:cNvCxnSpPr>
            <a:stCxn id="107" idx="2"/>
            <a:endCxn id="125" idx="0"/>
          </p:cNvCxnSpPr>
          <p:nvPr/>
        </p:nvCxnSpPr>
        <p:spPr>
          <a:xfrm>
            <a:off x="10142323" y="3670473"/>
            <a:ext cx="0" cy="21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1495</TotalTime>
  <Words>173</Words>
  <Application>Microsoft Office PowerPoint</Application>
  <PresentationFormat>Panorámica</PresentationFormat>
  <Paragraphs>67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(Cuerpo)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---Adriana ---</cp:lastModifiedBy>
  <cp:revision>58</cp:revision>
  <cp:lastPrinted>2015-06-25T22:36:16Z</cp:lastPrinted>
  <dcterms:created xsi:type="dcterms:W3CDTF">2015-05-14T14:12:36Z</dcterms:created>
  <dcterms:modified xsi:type="dcterms:W3CDTF">2016-06-14T14:59:02Z</dcterms:modified>
</cp:coreProperties>
</file>