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26/03/2016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Probabilidad y estadística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2089641" y="97687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Estadística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428939" y="-345788"/>
            <a:ext cx="545735" cy="209958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5" idx="2"/>
            <a:endCxn id="44" idx="0"/>
          </p:cNvCxnSpPr>
          <p:nvPr/>
        </p:nvCxnSpPr>
        <p:spPr>
          <a:xfrm rot="5400000">
            <a:off x="2466126" y="1600211"/>
            <a:ext cx="369447" cy="2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936739" y="1786100"/>
            <a:ext cx="1425887" cy="4430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recolecta, organiza, clasifica y analiza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2089641" y="2421077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17812" y="345715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poblaciones o muestras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819564" y="432756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19565" y="307367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44" idx="2"/>
            <a:endCxn id="72" idx="0"/>
          </p:cNvCxnSpPr>
          <p:nvPr/>
        </p:nvCxnSpPr>
        <p:spPr>
          <a:xfrm rot="16200000" flipH="1">
            <a:off x="2554308" y="2324527"/>
            <a:ext cx="191925" cy="1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859926" y="2282745"/>
            <a:ext cx="309158" cy="12727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302265" y="3380395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819564" y="397731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través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1295271" y="3893559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1318881" y="4267420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821796" y="519763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angular 244"/>
          <p:cNvCxnSpPr>
            <a:stCxn id="211" idx="1"/>
            <a:endCxn id="74" idx="1"/>
          </p:cNvCxnSpPr>
          <p:nvPr/>
        </p:nvCxnSpPr>
        <p:spPr>
          <a:xfrm rot="10800000">
            <a:off x="819564" y="4504328"/>
            <a:ext cx="2232" cy="870068"/>
          </a:xfrm>
          <a:prstGeom prst="bentConnector3">
            <a:avLst>
              <a:gd name="adj1" fmla="val 37494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11410159" y="456958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cuarto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Rectángulo 308" descr="Nodo de quinto nivel" title="Nodo05"/>
          <p:cNvSpPr/>
          <p:nvPr/>
        </p:nvSpPr>
        <p:spPr>
          <a:xfrm>
            <a:off x="11214129" y="643362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quinto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CuadroTexto 310" descr="Conector entre nodos" title="conector"/>
          <p:cNvSpPr txBox="1"/>
          <p:nvPr/>
        </p:nvSpPr>
        <p:spPr>
          <a:xfrm>
            <a:off x="11411911" y="508974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769834" y="96920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Probabilidad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772870" y="-590137"/>
            <a:ext cx="538064" cy="258061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335" idx="2"/>
            <a:endCxn id="339" idx="0"/>
          </p:cNvCxnSpPr>
          <p:nvPr/>
        </p:nvCxnSpPr>
        <p:spPr>
          <a:xfrm rot="5400000">
            <a:off x="7144246" y="1596137"/>
            <a:ext cx="375116" cy="8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616487" y="1784098"/>
            <a:ext cx="1429827" cy="4654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eterminar la posibilidad numérica de un suceso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6775091" y="236892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7272830" y="2308073"/>
            <a:ext cx="119419" cy="22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769834" y="267093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espacio muestral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087801" y="3603936"/>
            <a:ext cx="127297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probabilidad de un suceso simple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6169207" y="448446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 de Laplace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169208" y="323057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endCxn id="343" idx="0"/>
          </p:cNvCxnSpPr>
          <p:nvPr/>
        </p:nvCxnSpPr>
        <p:spPr>
          <a:xfrm rot="16200000" flipH="1">
            <a:off x="7259097" y="2598985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6921326" y="2820850"/>
            <a:ext cx="216194" cy="603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5400000">
            <a:off x="6654777" y="3530918"/>
            <a:ext cx="142530" cy="3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6169207" y="413421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1" name="Conector angular 350"/>
          <p:cNvCxnSpPr>
            <a:stCxn id="344" idx="2"/>
            <a:endCxn id="350" idx="0"/>
          </p:cNvCxnSpPr>
          <p:nvPr/>
        </p:nvCxnSpPr>
        <p:spPr>
          <a:xfrm rot="16200000" flipH="1">
            <a:off x="6637661" y="4044082"/>
            <a:ext cx="176760" cy="35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16200000" flipV="1">
            <a:off x="6668524" y="4424318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ángulo 365" descr="Nodo de quinto nivel" title="Nodo05"/>
          <p:cNvSpPr/>
          <p:nvPr/>
        </p:nvSpPr>
        <p:spPr>
          <a:xfrm>
            <a:off x="12018459" y="595594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quinto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7" name="Conector angular 366"/>
          <p:cNvCxnSpPr>
            <a:stCxn id="366" idx="0"/>
            <a:endCxn id="311" idx="2"/>
          </p:cNvCxnSpPr>
          <p:nvPr/>
        </p:nvCxnSpPr>
        <p:spPr>
          <a:xfrm rot="16200000" flipV="1">
            <a:off x="11956523" y="5334548"/>
            <a:ext cx="635377" cy="607425"/>
          </a:xfrm>
          <a:prstGeom prst="bentConnector3">
            <a:avLst>
              <a:gd name="adj1" fmla="val 11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sexto nivel" title="Nodo06"/>
          <p:cNvSpPr/>
          <p:nvPr/>
        </p:nvSpPr>
        <p:spPr>
          <a:xfrm>
            <a:off x="818687" y="572791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Conector angular 145"/>
          <p:cNvCxnSpPr/>
          <p:nvPr/>
        </p:nvCxnSpPr>
        <p:spPr>
          <a:xfrm rot="10800000" flipH="1">
            <a:off x="809876" y="4523688"/>
            <a:ext cx="877" cy="1400347"/>
          </a:xfrm>
          <a:prstGeom prst="bentConnector3">
            <a:avLst>
              <a:gd name="adj1" fmla="val -8089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 descr="Conector entre nodos" title="conector"/>
          <p:cNvSpPr txBox="1"/>
          <p:nvPr/>
        </p:nvSpPr>
        <p:spPr>
          <a:xfrm>
            <a:off x="3332707" y="307404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representados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Conector angular 159"/>
          <p:cNvCxnSpPr>
            <a:stCxn id="72" idx="2"/>
            <a:endCxn id="159" idx="0"/>
          </p:cNvCxnSpPr>
          <p:nvPr/>
        </p:nvCxnSpPr>
        <p:spPr>
          <a:xfrm rot="16200000" flipH="1">
            <a:off x="3116311" y="2299063"/>
            <a:ext cx="309528" cy="12404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>
            <a:stCxn id="159" idx="2"/>
            <a:endCxn id="164" idx="0"/>
          </p:cNvCxnSpPr>
          <p:nvPr/>
        </p:nvCxnSpPr>
        <p:spPr>
          <a:xfrm rot="5400000">
            <a:off x="3346987" y="2919451"/>
            <a:ext cx="158881" cy="9297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ángulo 163" descr="Nodo de cuarto nivel&#10;" title="Nodo04"/>
          <p:cNvSpPr/>
          <p:nvPr/>
        </p:nvSpPr>
        <p:spPr>
          <a:xfrm>
            <a:off x="2400344" y="346375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 de frecuencia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>
            <a:stCxn id="159" idx="2"/>
            <a:endCxn id="169" idx="0"/>
          </p:cNvCxnSpPr>
          <p:nvPr/>
        </p:nvCxnSpPr>
        <p:spPr>
          <a:xfrm rot="16200000" flipH="1">
            <a:off x="4313227" y="2882944"/>
            <a:ext cx="158881" cy="1002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cuarto nivel&#10;" title="Nodo04"/>
          <p:cNvSpPr/>
          <p:nvPr/>
        </p:nvSpPr>
        <p:spPr>
          <a:xfrm>
            <a:off x="4332825" y="346375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estadísticos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ángulo 172" descr="Nodo de quinto nivel" title="Nodo05"/>
          <p:cNvSpPr/>
          <p:nvPr/>
        </p:nvSpPr>
        <p:spPr>
          <a:xfrm>
            <a:off x="2396008" y="4355906"/>
            <a:ext cx="1118927" cy="512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bsoluta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porcentual</a:t>
            </a:r>
          </a:p>
        </p:txBody>
      </p:sp>
      <p:cxnSp>
        <p:nvCxnSpPr>
          <p:cNvPr id="175" name="Conector angular 174"/>
          <p:cNvCxnSpPr>
            <a:stCxn id="164" idx="2"/>
            <a:endCxn id="173" idx="0"/>
          </p:cNvCxnSpPr>
          <p:nvPr/>
        </p:nvCxnSpPr>
        <p:spPr>
          <a:xfrm rot="5400000">
            <a:off x="2689202" y="4083548"/>
            <a:ext cx="538628" cy="6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 descr="Nodo de quinto nivel" title="Nodo05"/>
          <p:cNvSpPr/>
          <p:nvPr/>
        </p:nvSpPr>
        <p:spPr>
          <a:xfrm>
            <a:off x="4383081" y="4399674"/>
            <a:ext cx="1091198" cy="1233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Pictogramas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Diagramas de barras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polígono de frecuencia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Diagrama circular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CuadroTexto 182" descr="Conector entre nodos" title="conector"/>
          <p:cNvSpPr txBox="1"/>
          <p:nvPr/>
        </p:nvSpPr>
        <p:spPr>
          <a:xfrm>
            <a:off x="4368417" y="405783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Conector angular 183"/>
          <p:cNvCxnSpPr>
            <a:endCxn id="183" idx="0"/>
          </p:cNvCxnSpPr>
          <p:nvPr/>
        </p:nvCxnSpPr>
        <p:spPr>
          <a:xfrm rot="5400000">
            <a:off x="4844124" y="3974076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182" idx="0"/>
            <a:endCxn id="183" idx="2"/>
          </p:cNvCxnSpPr>
          <p:nvPr/>
        </p:nvCxnSpPr>
        <p:spPr>
          <a:xfrm rot="16200000" flipV="1">
            <a:off x="4872338" y="4343332"/>
            <a:ext cx="111008" cy="16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193" descr="Nodo de quinto nivel" title="Nodo05"/>
          <p:cNvSpPr/>
          <p:nvPr/>
        </p:nvSpPr>
        <p:spPr>
          <a:xfrm>
            <a:off x="2397117" y="531897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edidas de tendencia central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CuadroTexto 194" descr="Conector entre nodos" title="conector"/>
          <p:cNvSpPr txBox="1"/>
          <p:nvPr/>
        </p:nvSpPr>
        <p:spPr>
          <a:xfrm>
            <a:off x="2401243" y="497432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 calcular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Conector angular 195"/>
          <p:cNvCxnSpPr>
            <a:stCxn id="173" idx="2"/>
            <a:endCxn id="195" idx="0"/>
          </p:cNvCxnSpPr>
          <p:nvPr/>
        </p:nvCxnSpPr>
        <p:spPr>
          <a:xfrm rot="16200000" flipH="1">
            <a:off x="2904594" y="4919087"/>
            <a:ext cx="106115" cy="43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stCxn id="194" idx="0"/>
            <a:endCxn id="195" idx="2"/>
          </p:cNvCxnSpPr>
          <p:nvPr/>
        </p:nvCxnSpPr>
        <p:spPr>
          <a:xfrm rot="5400000" flipH="1" flipV="1">
            <a:off x="2901294" y="5260444"/>
            <a:ext cx="113823" cy="32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ángulo 295" descr="Nodo de cuarto nivel&#10;" title="Nodo04"/>
          <p:cNvSpPr/>
          <p:nvPr/>
        </p:nvSpPr>
        <p:spPr>
          <a:xfrm>
            <a:off x="7512418" y="3611416"/>
            <a:ext cx="127297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frecuencias estadísticas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7593825" y="323805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relaciona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Conector angular 297"/>
          <p:cNvCxnSpPr>
            <a:stCxn id="343" idx="2"/>
            <a:endCxn id="297" idx="0"/>
          </p:cNvCxnSpPr>
          <p:nvPr/>
        </p:nvCxnSpPr>
        <p:spPr>
          <a:xfrm rot="16200000" flipH="1">
            <a:off x="7629894" y="2715536"/>
            <a:ext cx="223674" cy="821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>
            <a:stCxn id="297" idx="2"/>
            <a:endCxn id="296" idx="0"/>
          </p:cNvCxnSpPr>
          <p:nvPr/>
        </p:nvCxnSpPr>
        <p:spPr>
          <a:xfrm rot="5400000">
            <a:off x="8079394" y="3538398"/>
            <a:ext cx="142530" cy="3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>
            <a:stCxn id="296" idx="2"/>
            <a:endCxn id="303" idx="0"/>
          </p:cNvCxnSpPr>
          <p:nvPr/>
        </p:nvCxnSpPr>
        <p:spPr>
          <a:xfrm rot="16200000" flipH="1">
            <a:off x="8072291" y="4041550"/>
            <a:ext cx="163009" cy="9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ángulo 301" descr="Nodo de quinto nivel" title="Nodo05"/>
          <p:cNvSpPr/>
          <p:nvPr/>
        </p:nvSpPr>
        <p:spPr>
          <a:xfrm>
            <a:off x="7483168" y="4481015"/>
            <a:ext cx="1351032" cy="7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 repetición de un experimento aleatorio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Las tablas de contingencia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CuadroTexto 302" descr="Conector entre nodos" title="conector"/>
          <p:cNvSpPr txBox="1"/>
          <p:nvPr/>
        </p:nvSpPr>
        <p:spPr>
          <a:xfrm>
            <a:off x="7600097" y="412794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Conector angular 303"/>
          <p:cNvCxnSpPr>
            <a:stCxn id="302" idx="0"/>
            <a:endCxn id="303" idx="2"/>
          </p:cNvCxnSpPr>
          <p:nvPr/>
        </p:nvCxnSpPr>
        <p:spPr>
          <a:xfrm rot="5400000" flipH="1" flipV="1">
            <a:off x="8097565" y="4419896"/>
            <a:ext cx="122239" cy="127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2669</TotalTime>
  <Words>105</Words>
  <Application>Microsoft Office PowerPoint</Application>
  <PresentationFormat>Carta (216 x 279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Alex</cp:lastModifiedBy>
  <cp:revision>40</cp:revision>
  <cp:lastPrinted>2015-06-25T22:36:16Z</cp:lastPrinted>
  <dcterms:created xsi:type="dcterms:W3CDTF">2015-05-14T14:12:36Z</dcterms:created>
  <dcterms:modified xsi:type="dcterms:W3CDTF">2016-03-27T16:41:41Z</dcterms:modified>
</cp:coreProperties>
</file>