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15/07/2016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identidades trigonométricas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31052" y="1108459"/>
            <a:ext cx="1349663" cy="1461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latin typeface="Arial" panose="020B0604020202020204" pitchFamily="34" charset="0"/>
                <a:cs typeface="Arial" panose="020B0604020202020204" pitchFamily="34" charset="0"/>
              </a:rPr>
              <a:t>Expresiones que involucran funciones trigonométricas que son válidas para cualquier ángulo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99334" y="-1173716"/>
            <a:ext cx="256042" cy="345053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739849" y="68717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1974726" y="1111628"/>
            <a:ext cx="1495476" cy="151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Relaciones trigonométricas básicas y de las definiciones establecidas de las funciones trigonométricas</a:t>
            </a:r>
          </a:p>
        </p:txBody>
      </p:sp>
      <p:cxnSp>
        <p:nvCxnSpPr>
          <p:cNvPr id="217" name="Conector angular 216"/>
          <p:cNvCxnSpPr>
            <a:stCxn id="139" idx="0"/>
          </p:cNvCxnSpPr>
          <p:nvPr/>
        </p:nvCxnSpPr>
        <p:spPr>
          <a:xfrm rot="16200000" flipH="1" flipV="1">
            <a:off x="5451455" y="-152953"/>
            <a:ext cx="8521" cy="2543653"/>
          </a:xfrm>
          <a:prstGeom prst="bentConnector4">
            <a:avLst>
              <a:gd name="adj1" fmla="val -1444584"/>
              <a:gd name="adj2" fmla="val 998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852020" y="483167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</a:t>
            </a:r>
            <a:r>
              <a:rPr lang="es-ES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pitágoricas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/>
          <p:nvPr/>
        </p:nvCxnSpPr>
        <p:spPr>
          <a:xfrm rot="10800000">
            <a:off x="1340134" y="4824085"/>
            <a:ext cx="1224780" cy="12447"/>
          </a:xfrm>
          <a:prstGeom prst="bentConnector4">
            <a:avLst>
              <a:gd name="adj1" fmla="val 378"/>
              <a:gd name="adj2" fmla="val 6927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856065" y="531080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815582" y="5755687"/>
            <a:ext cx="1197273" cy="520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5400000">
            <a:off x="1307411" y="5648445"/>
            <a:ext cx="214051" cy="4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2157538" y="68717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deducen de</a:t>
            </a:r>
          </a:p>
        </p:txBody>
      </p:sp>
      <p:cxnSp>
        <p:nvCxnSpPr>
          <p:cNvPr id="275" name="Conector angular 274"/>
          <p:cNvCxnSpPr/>
          <p:nvPr/>
        </p:nvCxnSpPr>
        <p:spPr>
          <a:xfrm rot="5400000">
            <a:off x="2612645" y="993998"/>
            <a:ext cx="203589" cy="6329"/>
          </a:xfrm>
          <a:prstGeom prst="bentConnector3">
            <a:avLst>
              <a:gd name="adj1" fmla="val 103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2140823" y="484170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recíprocas</a:t>
            </a:r>
          </a:p>
        </p:txBody>
      </p:sp>
      <p:cxnSp>
        <p:nvCxnSpPr>
          <p:cNvPr id="281" name="Conector angular 280"/>
          <p:cNvCxnSpPr/>
          <p:nvPr/>
        </p:nvCxnSpPr>
        <p:spPr>
          <a:xfrm>
            <a:off x="2564914" y="4748982"/>
            <a:ext cx="1384701" cy="825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3491613" y="533715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entre ellas están</a:t>
            </a:r>
          </a:p>
        </p:txBody>
      </p:sp>
      <p:cxnSp>
        <p:nvCxnSpPr>
          <p:cNvPr id="283" name="Conector angular 282"/>
          <p:cNvCxnSpPr>
            <a:stCxn id="280" idx="2"/>
            <a:endCxn id="197" idx="0"/>
          </p:cNvCxnSpPr>
          <p:nvPr/>
        </p:nvCxnSpPr>
        <p:spPr>
          <a:xfrm rot="5400000">
            <a:off x="2636072" y="5266299"/>
            <a:ext cx="134246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3453737" y="5665814"/>
            <a:ext cx="950193" cy="606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/>
          <p:nvPr/>
        </p:nvCxnSpPr>
        <p:spPr>
          <a:xfrm rot="5400000">
            <a:off x="3878605" y="5591078"/>
            <a:ext cx="138269" cy="3786"/>
          </a:xfrm>
          <a:prstGeom prst="bentConnector3">
            <a:avLst>
              <a:gd name="adj1" fmla="val -11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461994" y="1108460"/>
            <a:ext cx="1364505" cy="771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La resolución de ecuaciones trigonométricas</a:t>
            </a:r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323158" y="-1139200"/>
            <a:ext cx="253971" cy="339201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589203" y="202294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 consiste en</a:t>
            </a:r>
          </a:p>
        </p:txBody>
      </p:sp>
      <p:cxnSp>
        <p:nvCxnSpPr>
          <p:cNvPr id="338" name="Conector angular 337"/>
          <p:cNvCxnSpPr>
            <a:stCxn id="335" idx="2"/>
          </p:cNvCxnSpPr>
          <p:nvPr/>
        </p:nvCxnSpPr>
        <p:spPr>
          <a:xfrm rot="5400000">
            <a:off x="8071134" y="1949496"/>
            <a:ext cx="143030" cy="31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511282" y="2344778"/>
            <a:ext cx="1520496" cy="12658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determinar los valores de los ángulos que cumplen ciertas condiciones o satisfacen una función trigonométrica dada</a:t>
            </a:r>
          </a:p>
        </p:txBody>
      </p:sp>
      <p:cxnSp>
        <p:nvCxnSpPr>
          <p:cNvPr id="340" name="Conector angular 339"/>
          <p:cNvCxnSpPr/>
          <p:nvPr/>
        </p:nvCxnSpPr>
        <p:spPr>
          <a:xfrm rot="5400000">
            <a:off x="8078221" y="2279693"/>
            <a:ext cx="144395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7709325" y="4413839"/>
            <a:ext cx="1114239" cy="1242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las identidades trigonométricas fundamentales, las funciones trigonométricas, sus recíprocas e inversas</a:t>
            </a:r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7582400" y="68510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aplican en</a:t>
            </a:r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16200000" flipH="1">
            <a:off x="8047671" y="1011883"/>
            <a:ext cx="192521" cy="6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 descr="Conector entre nodos" title="conector"/>
          <p:cNvSpPr txBox="1"/>
          <p:nvPr/>
        </p:nvSpPr>
        <p:spPr>
          <a:xfrm>
            <a:off x="4170430" y="67311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plantean</a:t>
            </a:r>
          </a:p>
        </p:txBody>
      </p:sp>
      <p:sp>
        <p:nvSpPr>
          <p:cNvPr id="136" name="Rectángulo 135" descr="Nodo de primer nivel" title="Nodo01"/>
          <p:cNvSpPr/>
          <p:nvPr/>
        </p:nvSpPr>
        <p:spPr>
          <a:xfrm>
            <a:off x="3640167" y="1114614"/>
            <a:ext cx="1111430" cy="817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Identidades para la suma de ángulos</a:t>
            </a:r>
          </a:p>
        </p:txBody>
      </p:sp>
      <p:sp>
        <p:nvSpPr>
          <p:cNvPr id="138" name="Rectángulo 137" descr="Nodo de primer nivel" title="Nodo01"/>
          <p:cNvSpPr/>
          <p:nvPr/>
        </p:nvSpPr>
        <p:spPr>
          <a:xfrm>
            <a:off x="4936486" y="1109826"/>
            <a:ext cx="1059223" cy="74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Identidades para la diferencia de ángulos</a:t>
            </a:r>
          </a:p>
        </p:txBody>
      </p:sp>
      <p:sp>
        <p:nvSpPr>
          <p:cNvPr id="139" name="Rectángulo 138" descr="Nodo de primer nivel" title="Nodo01"/>
          <p:cNvSpPr/>
          <p:nvPr/>
        </p:nvSpPr>
        <p:spPr>
          <a:xfrm>
            <a:off x="6160463" y="1114614"/>
            <a:ext cx="1134158" cy="74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Identidades para ángulos dobles</a:t>
            </a:r>
          </a:p>
        </p:txBody>
      </p:sp>
      <p:sp>
        <p:nvSpPr>
          <p:cNvPr id="152" name="CuadroTexto 151" descr="Conector entre nodos" title="conector"/>
          <p:cNvSpPr txBox="1"/>
          <p:nvPr/>
        </p:nvSpPr>
        <p:spPr>
          <a:xfrm>
            <a:off x="2051069" y="319803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</a:p>
        </p:txBody>
      </p:sp>
      <p:sp>
        <p:nvSpPr>
          <p:cNvPr id="157" name="Rectángulo 156" descr="Nodo de segundo nivel" title="Nodo02"/>
          <p:cNvSpPr/>
          <p:nvPr/>
        </p:nvSpPr>
        <p:spPr>
          <a:xfrm>
            <a:off x="3473375" y="484170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por cocientes</a:t>
            </a:r>
          </a:p>
        </p:txBody>
      </p:sp>
      <p:cxnSp>
        <p:nvCxnSpPr>
          <p:cNvPr id="180" name="Conector angular 179"/>
          <p:cNvCxnSpPr/>
          <p:nvPr/>
        </p:nvCxnSpPr>
        <p:spPr>
          <a:xfrm rot="5400000">
            <a:off x="2491458" y="2713446"/>
            <a:ext cx="144049" cy="1"/>
          </a:xfrm>
          <a:prstGeom prst="bentConnector3">
            <a:avLst>
              <a:gd name="adj1" fmla="val 3497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/>
          <p:nvPr/>
        </p:nvCxnSpPr>
        <p:spPr>
          <a:xfrm rot="5400000">
            <a:off x="2485014" y="4674927"/>
            <a:ext cx="144049" cy="1"/>
          </a:xfrm>
          <a:prstGeom prst="bentConnector3">
            <a:avLst>
              <a:gd name="adj1" fmla="val -7963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3" y="5841420"/>
            <a:ext cx="1028109" cy="338609"/>
          </a:xfrm>
          <a:prstGeom prst="rect">
            <a:avLst/>
          </a:prstGeom>
        </p:spPr>
      </p:pic>
      <p:cxnSp>
        <p:nvCxnSpPr>
          <p:cNvPr id="193" name="Conector angular 192"/>
          <p:cNvCxnSpPr/>
          <p:nvPr/>
        </p:nvCxnSpPr>
        <p:spPr>
          <a:xfrm rot="5400000">
            <a:off x="1328370" y="5283305"/>
            <a:ext cx="172130" cy="4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uadroTexto 196" descr="Conector entre nodos" title="conector"/>
          <p:cNvSpPr txBox="1"/>
          <p:nvPr/>
        </p:nvSpPr>
        <p:spPr>
          <a:xfrm>
            <a:off x="2144607" y="533342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sp>
        <p:nvSpPr>
          <p:cNvPr id="200" name="Rectángulo 199" descr="Nodo de tercer nivel" title="Nodo03"/>
          <p:cNvSpPr/>
          <p:nvPr/>
        </p:nvSpPr>
        <p:spPr>
          <a:xfrm>
            <a:off x="2246002" y="5681851"/>
            <a:ext cx="960016" cy="8565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Conector angular 200"/>
          <p:cNvCxnSpPr/>
          <p:nvPr/>
        </p:nvCxnSpPr>
        <p:spPr>
          <a:xfrm rot="5400000">
            <a:off x="2638197" y="5610352"/>
            <a:ext cx="137862" cy="4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020" y="5707436"/>
            <a:ext cx="723980" cy="74671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23" y="5726936"/>
            <a:ext cx="727265" cy="453706"/>
          </a:xfrm>
          <a:prstGeom prst="rect">
            <a:avLst/>
          </a:prstGeom>
        </p:spPr>
      </p:pic>
      <p:sp>
        <p:nvSpPr>
          <p:cNvPr id="101" name="CuadroTexto 100" descr="Conector entre nodos" title="conector"/>
          <p:cNvSpPr txBox="1"/>
          <p:nvPr/>
        </p:nvSpPr>
        <p:spPr>
          <a:xfrm>
            <a:off x="3609214" y="227635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expresadas</a:t>
            </a:r>
          </a:p>
        </p:txBody>
      </p:sp>
      <p:cxnSp>
        <p:nvCxnSpPr>
          <p:cNvPr id="102" name="Conector angular 101"/>
          <p:cNvCxnSpPr/>
          <p:nvPr/>
        </p:nvCxnSpPr>
        <p:spPr>
          <a:xfrm rot="5400000">
            <a:off x="4120153" y="2000949"/>
            <a:ext cx="144049" cy="1"/>
          </a:xfrm>
          <a:prstGeom prst="bentConnector3">
            <a:avLst>
              <a:gd name="adj1" fmla="val 2695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103" descr="Nodo de segundo nivel" title="Nodo02"/>
          <p:cNvSpPr/>
          <p:nvPr/>
        </p:nvSpPr>
        <p:spPr>
          <a:xfrm>
            <a:off x="3428001" y="2973808"/>
            <a:ext cx="1383268" cy="4739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términos de las mismas funciones</a:t>
            </a:r>
          </a:p>
        </p:txBody>
      </p:sp>
      <p:sp>
        <p:nvSpPr>
          <p:cNvPr id="109" name="Rectángulo 108" descr="Nodo de tercer nivel" title="Nodo03"/>
          <p:cNvSpPr/>
          <p:nvPr/>
        </p:nvSpPr>
        <p:spPr>
          <a:xfrm>
            <a:off x="2868392" y="3852239"/>
            <a:ext cx="2502483" cy="6719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CuadroTexto 112" descr="Conector entre nodos" title="conector"/>
          <p:cNvSpPr txBox="1"/>
          <p:nvPr/>
        </p:nvSpPr>
        <p:spPr>
          <a:xfrm>
            <a:off x="4921562" y="193555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deducen de</a:t>
            </a:r>
          </a:p>
        </p:txBody>
      </p:sp>
      <p:sp>
        <p:nvSpPr>
          <p:cNvPr id="114" name="Rectángulo 113" descr="Nodo de segundo nivel" title="Nodo02"/>
          <p:cNvSpPr/>
          <p:nvPr/>
        </p:nvSpPr>
        <p:spPr>
          <a:xfrm>
            <a:off x="4825656" y="2257425"/>
            <a:ext cx="1408093" cy="5878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fórmulas correspondientes a la suma de ángulos</a:t>
            </a:r>
          </a:p>
        </p:txBody>
      </p:sp>
      <p:sp>
        <p:nvSpPr>
          <p:cNvPr id="115" name="Rectángulo 114" descr="Nodo de tercer nivel" title="Nodo03"/>
          <p:cNvSpPr/>
          <p:nvPr/>
        </p:nvSpPr>
        <p:spPr>
          <a:xfrm>
            <a:off x="4627476" y="5320352"/>
            <a:ext cx="2528452" cy="6719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Conector angular 115"/>
          <p:cNvCxnSpPr/>
          <p:nvPr/>
        </p:nvCxnSpPr>
        <p:spPr>
          <a:xfrm rot="5400000">
            <a:off x="5460215" y="2906775"/>
            <a:ext cx="144049" cy="1"/>
          </a:xfrm>
          <a:prstGeom prst="bentConnector3">
            <a:avLst>
              <a:gd name="adj1" fmla="val 2090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01" y="3912672"/>
            <a:ext cx="2260866" cy="464265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582" y="5448839"/>
            <a:ext cx="2246856" cy="461389"/>
          </a:xfrm>
          <a:prstGeom prst="rect">
            <a:avLst/>
          </a:prstGeom>
        </p:spPr>
      </p:pic>
      <p:sp>
        <p:nvSpPr>
          <p:cNvPr id="127" name="CuadroTexto 126" descr="Conector entre nodos" title="conector"/>
          <p:cNvSpPr txBox="1"/>
          <p:nvPr/>
        </p:nvSpPr>
        <p:spPr>
          <a:xfrm>
            <a:off x="4951152" y="313665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estas son</a:t>
            </a:r>
          </a:p>
        </p:txBody>
      </p:sp>
      <p:cxnSp>
        <p:nvCxnSpPr>
          <p:cNvPr id="129" name="Conector angular 128"/>
          <p:cNvCxnSpPr/>
          <p:nvPr/>
        </p:nvCxnSpPr>
        <p:spPr>
          <a:xfrm rot="5400000">
            <a:off x="5469879" y="3438474"/>
            <a:ext cx="144049" cy="1"/>
          </a:xfrm>
          <a:prstGeom prst="bentConnector3">
            <a:avLst>
              <a:gd name="adj1" fmla="val 13544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6160463" y="229319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obtienen</a:t>
            </a:r>
          </a:p>
        </p:txBody>
      </p:sp>
      <p:sp>
        <p:nvSpPr>
          <p:cNvPr id="133" name="Rectángulo 132" descr="Nodo de segundo nivel" title="Nodo02"/>
          <p:cNvSpPr/>
          <p:nvPr/>
        </p:nvSpPr>
        <p:spPr>
          <a:xfrm>
            <a:off x="6054653" y="3014241"/>
            <a:ext cx="1334043" cy="5878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simplificar las identidades de la suma de ángulos</a:t>
            </a:r>
          </a:p>
        </p:txBody>
      </p:sp>
      <p:sp>
        <p:nvSpPr>
          <p:cNvPr id="134" name="CuadroTexto 133" descr="Conector entre nodos" title="conector"/>
          <p:cNvSpPr txBox="1"/>
          <p:nvPr/>
        </p:nvSpPr>
        <p:spPr>
          <a:xfrm>
            <a:off x="6160457" y="371397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140" name="Rectángulo 139" descr="Nodo de tercer nivel" title="Nodo03"/>
          <p:cNvSpPr/>
          <p:nvPr/>
        </p:nvSpPr>
        <p:spPr>
          <a:xfrm>
            <a:off x="5860346" y="4222048"/>
            <a:ext cx="1603785" cy="573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99" y="4293287"/>
            <a:ext cx="1325822" cy="407084"/>
          </a:xfrm>
          <a:prstGeom prst="rect">
            <a:avLst/>
          </a:prstGeom>
        </p:spPr>
      </p:pic>
      <p:sp>
        <p:nvSpPr>
          <p:cNvPr id="148" name="CuadroTexto 147" descr="Conector entre nodos" title="conector"/>
          <p:cNvSpPr txBox="1"/>
          <p:nvPr/>
        </p:nvSpPr>
        <p:spPr>
          <a:xfrm>
            <a:off x="7709325" y="388283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resuelven</a:t>
            </a:r>
          </a:p>
        </p:txBody>
      </p:sp>
      <p:cxnSp>
        <p:nvCxnSpPr>
          <p:cNvPr id="156" name="Conector angular 155"/>
          <p:cNvCxnSpPr/>
          <p:nvPr/>
        </p:nvCxnSpPr>
        <p:spPr>
          <a:xfrm rot="16200000" flipH="1">
            <a:off x="1195144" y="996848"/>
            <a:ext cx="192521" cy="631"/>
          </a:xfrm>
          <a:prstGeom prst="bentConnector3">
            <a:avLst>
              <a:gd name="adj1" fmla="val 1093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160"/>
          <p:cNvCxnSpPr/>
          <p:nvPr/>
        </p:nvCxnSpPr>
        <p:spPr>
          <a:xfrm rot="5400000">
            <a:off x="2661535" y="615897"/>
            <a:ext cx="11443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/>
          <p:nvPr/>
        </p:nvCxnSpPr>
        <p:spPr>
          <a:xfrm rot="5400000">
            <a:off x="4694379" y="933486"/>
            <a:ext cx="11443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/>
          <p:nvPr/>
        </p:nvCxnSpPr>
        <p:spPr>
          <a:xfrm rot="5400000">
            <a:off x="4694378" y="616198"/>
            <a:ext cx="11443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r 168"/>
          <p:cNvCxnSpPr/>
          <p:nvPr/>
        </p:nvCxnSpPr>
        <p:spPr>
          <a:xfrm rot="5400000">
            <a:off x="5425559" y="1041092"/>
            <a:ext cx="114437" cy="2"/>
          </a:xfrm>
          <a:prstGeom prst="bentConnector3">
            <a:avLst>
              <a:gd name="adj1" fmla="val 1008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70"/>
          <p:cNvCxnSpPr/>
          <p:nvPr/>
        </p:nvCxnSpPr>
        <p:spPr>
          <a:xfrm rot="5400000">
            <a:off x="4107535" y="2572754"/>
            <a:ext cx="144049" cy="1"/>
          </a:xfrm>
          <a:prstGeom prst="bentConnector3">
            <a:avLst>
              <a:gd name="adj1" fmla="val 3203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/>
          <p:nvPr/>
        </p:nvCxnSpPr>
        <p:spPr>
          <a:xfrm rot="5400000">
            <a:off x="3863765" y="5295243"/>
            <a:ext cx="172130" cy="4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r 176"/>
          <p:cNvCxnSpPr/>
          <p:nvPr/>
        </p:nvCxnSpPr>
        <p:spPr>
          <a:xfrm rot="5400000">
            <a:off x="5433963" y="1917074"/>
            <a:ext cx="114437" cy="2"/>
          </a:xfrm>
          <a:prstGeom prst="bentConnector3">
            <a:avLst>
              <a:gd name="adj1" fmla="val 1008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180"/>
          <p:cNvCxnSpPr/>
          <p:nvPr/>
        </p:nvCxnSpPr>
        <p:spPr>
          <a:xfrm rot="5400000">
            <a:off x="5428122" y="2167602"/>
            <a:ext cx="114437" cy="2"/>
          </a:xfrm>
          <a:prstGeom prst="bentConnector3">
            <a:avLst>
              <a:gd name="adj1" fmla="val 1153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183"/>
          <p:cNvCxnSpPr/>
          <p:nvPr/>
        </p:nvCxnSpPr>
        <p:spPr>
          <a:xfrm rot="5400000">
            <a:off x="6668006" y="1912955"/>
            <a:ext cx="114437" cy="2"/>
          </a:xfrm>
          <a:prstGeom prst="bentConnector3">
            <a:avLst>
              <a:gd name="adj1" fmla="val 4277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/>
          <p:nvPr/>
        </p:nvCxnSpPr>
        <p:spPr>
          <a:xfrm rot="5400000">
            <a:off x="6664458" y="2573985"/>
            <a:ext cx="114437" cy="2"/>
          </a:xfrm>
          <a:prstGeom prst="bentConnector3">
            <a:avLst>
              <a:gd name="adj1" fmla="val 4277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/>
          <p:nvPr/>
        </p:nvCxnSpPr>
        <p:spPr>
          <a:xfrm rot="5400000">
            <a:off x="6649649" y="3678866"/>
            <a:ext cx="144049" cy="1"/>
          </a:xfrm>
          <a:prstGeom prst="bentConnector3">
            <a:avLst>
              <a:gd name="adj1" fmla="val 96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/>
          <p:nvPr/>
        </p:nvCxnSpPr>
        <p:spPr>
          <a:xfrm rot="5400000">
            <a:off x="6642166" y="3984696"/>
            <a:ext cx="144049" cy="1"/>
          </a:xfrm>
          <a:prstGeom prst="bentConnector3">
            <a:avLst>
              <a:gd name="adj1" fmla="val 2147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angular 202"/>
          <p:cNvCxnSpPr/>
          <p:nvPr/>
        </p:nvCxnSpPr>
        <p:spPr>
          <a:xfrm rot="5400000">
            <a:off x="8148431" y="3682617"/>
            <a:ext cx="144049" cy="1"/>
          </a:xfrm>
          <a:prstGeom prst="bentConnector3">
            <a:avLst>
              <a:gd name="adj1" fmla="val 2147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r 203"/>
          <p:cNvCxnSpPr/>
          <p:nvPr/>
        </p:nvCxnSpPr>
        <p:spPr>
          <a:xfrm rot="5400000">
            <a:off x="8142612" y="4167523"/>
            <a:ext cx="144049" cy="1"/>
          </a:xfrm>
          <a:prstGeom prst="bentConnector3">
            <a:avLst>
              <a:gd name="adj1" fmla="val 2147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 descr="Conector entre nodos" title="conector"/>
          <p:cNvSpPr txBox="1"/>
          <p:nvPr/>
        </p:nvSpPr>
        <p:spPr>
          <a:xfrm>
            <a:off x="3618343" y="351145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cxnSp>
        <p:nvCxnSpPr>
          <p:cNvPr id="208" name="Conector angular 207"/>
          <p:cNvCxnSpPr/>
          <p:nvPr/>
        </p:nvCxnSpPr>
        <p:spPr>
          <a:xfrm rot="5400000">
            <a:off x="4095041" y="3511062"/>
            <a:ext cx="144049" cy="1"/>
          </a:xfrm>
          <a:prstGeom prst="bentConnector3">
            <a:avLst>
              <a:gd name="adj1" fmla="val 96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/>
          <p:nvPr/>
        </p:nvCxnSpPr>
        <p:spPr>
          <a:xfrm rot="5400000">
            <a:off x="4098404" y="3783573"/>
            <a:ext cx="144049" cy="1"/>
          </a:xfrm>
          <a:prstGeom prst="bentConnector3">
            <a:avLst>
              <a:gd name="adj1" fmla="val 96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1552</TotalTime>
  <Words>139</Words>
  <Application>Microsoft Office PowerPoint</Application>
  <PresentationFormat>Carta (216 x 279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50</cp:revision>
  <cp:lastPrinted>2015-06-25T22:36:16Z</cp:lastPrinted>
  <dcterms:created xsi:type="dcterms:W3CDTF">2015-05-14T14:12:36Z</dcterms:created>
  <dcterms:modified xsi:type="dcterms:W3CDTF">2016-07-15T15:38:58Z</dcterms:modified>
</cp:coreProperties>
</file>