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90" d="100"/>
          <a:sy n="90" d="100"/>
        </p:scale>
        <p:origin x="219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15/01/2016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ecuaciones y las inecuaciones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983455" y="986827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Ecuaciones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5" idx="0"/>
          </p:cNvCxnSpPr>
          <p:nvPr/>
        </p:nvCxnSpPr>
        <p:spPr>
          <a:xfrm rot="5400000">
            <a:off x="3370868" y="-393903"/>
            <a:ext cx="555691" cy="22057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5" idx="2"/>
            <a:endCxn id="44" idx="0"/>
          </p:cNvCxnSpPr>
          <p:nvPr/>
        </p:nvCxnSpPr>
        <p:spPr>
          <a:xfrm rot="5400000">
            <a:off x="2372187" y="1594988"/>
            <a:ext cx="342021" cy="52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1854770" y="1768630"/>
            <a:ext cx="1371589" cy="505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Igualdad entre expresiones algebraicas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1983455" y="237217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16200000" flipH="1">
            <a:off x="2492287" y="2322423"/>
            <a:ext cx="98033" cy="14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1363623" y="2791808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1328618" y="3609643"/>
            <a:ext cx="1195474" cy="467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+ b = c</a:t>
            </a:r>
          </a:p>
          <a:p>
            <a:pPr algn="ctr"/>
            <a:r>
              <a:rPr lang="es-CO" sz="9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s-CO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</a:t>
            </a:r>
          </a:p>
          <a:p>
            <a:pPr algn="ctr"/>
            <a:r>
              <a:rPr lang="es-CO" sz="9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s-CO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b = c</a:t>
            </a: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1365614" y="32261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la forma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2139045" y="2388810"/>
            <a:ext cx="188793" cy="6172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5400000">
            <a:off x="1879065" y="3180385"/>
            <a:ext cx="90911" cy="6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16200000" flipH="1">
            <a:off x="1848953" y="3532240"/>
            <a:ext cx="152651" cy="21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ángulo 284" descr="Nodo de cuarto nivel&#10;" title="Nodo04"/>
          <p:cNvSpPr/>
          <p:nvPr/>
        </p:nvSpPr>
        <p:spPr>
          <a:xfrm>
            <a:off x="5205511" y="5071191"/>
            <a:ext cx="1144340" cy="62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cerrados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0" name="Conector angular 289"/>
          <p:cNvCxnSpPr>
            <a:stCxn id="239" idx="2"/>
            <a:endCxn id="285" idx="0"/>
          </p:cNvCxnSpPr>
          <p:nvPr/>
        </p:nvCxnSpPr>
        <p:spPr>
          <a:xfrm rot="5400000">
            <a:off x="5845745" y="3915331"/>
            <a:ext cx="1087796" cy="12239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ángulo 307" descr="Nodo de cuarto nivel&#10;" title="Nodo04"/>
          <p:cNvSpPr/>
          <p:nvPr/>
        </p:nvSpPr>
        <p:spPr>
          <a:xfrm>
            <a:off x="6434459" y="5071192"/>
            <a:ext cx="1131276" cy="640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abiertos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0" name="Conector angular 309"/>
          <p:cNvCxnSpPr>
            <a:stCxn id="239" idx="2"/>
            <a:endCxn id="308" idx="0"/>
          </p:cNvCxnSpPr>
          <p:nvPr/>
        </p:nvCxnSpPr>
        <p:spPr>
          <a:xfrm rot="5400000">
            <a:off x="6456953" y="4526539"/>
            <a:ext cx="1087797" cy="15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5953825" y="986827"/>
            <a:ext cx="115221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Inecuaciones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ángulo 338" descr="Nodo de segundo nivel" title="Nodo02"/>
          <p:cNvSpPr/>
          <p:nvPr/>
        </p:nvSpPr>
        <p:spPr>
          <a:xfrm>
            <a:off x="5813786" y="1667487"/>
            <a:ext cx="1429531" cy="5532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Desigualdad entre expresiones algebraicas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5" idx="2"/>
            <a:endCxn id="339" idx="0"/>
          </p:cNvCxnSpPr>
          <p:nvPr/>
        </p:nvCxnSpPr>
        <p:spPr>
          <a:xfrm rot="5400000">
            <a:off x="6408803" y="1546358"/>
            <a:ext cx="240878" cy="1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4494448" y="273076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5400000">
            <a:off x="5535761" y="1737976"/>
            <a:ext cx="510067" cy="14755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4321481" y="3338539"/>
            <a:ext cx="1466516" cy="850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+ 1 &lt; 4</a:t>
            </a:r>
          </a:p>
          <a:p>
            <a:pPr algn="ctr"/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– 9 &gt; 8</a:t>
            </a:r>
          </a:p>
          <a:p>
            <a:pPr algn="ctr"/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x +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1 ≤ 4</a:t>
            </a:r>
          </a:p>
          <a:p>
            <a:pPr algn="ctr"/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– 1 ≥ 4</a:t>
            </a:r>
          </a:p>
          <a:p>
            <a:pPr algn="ctr"/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3 &lt; 5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+ 4 ≤ 3</a:t>
            </a: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16200000" flipH="1">
            <a:off x="4865420" y="3149219"/>
            <a:ext cx="376935" cy="17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ector angular 361"/>
          <p:cNvCxnSpPr>
            <a:stCxn id="4" idx="2"/>
            <a:endCxn id="335" idx="0"/>
          </p:cNvCxnSpPr>
          <p:nvPr/>
        </p:nvCxnSpPr>
        <p:spPr>
          <a:xfrm rot="16200000" flipH="1">
            <a:off x="5362919" y="-180187"/>
            <a:ext cx="555691" cy="17783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ángulo 119" descr="Nodo de tercer nivel" title="Nodo03"/>
          <p:cNvSpPr/>
          <p:nvPr/>
        </p:nvSpPr>
        <p:spPr>
          <a:xfrm>
            <a:off x="2595180" y="2791808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racionales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Conector angular 120"/>
          <p:cNvCxnSpPr>
            <a:stCxn id="67" idx="2"/>
            <a:endCxn id="120" idx="0"/>
          </p:cNvCxnSpPr>
          <p:nvPr/>
        </p:nvCxnSpPr>
        <p:spPr>
          <a:xfrm rot="16200000" flipH="1">
            <a:off x="2754823" y="2390234"/>
            <a:ext cx="188793" cy="6143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uadroTexto 224" descr="Conector entre nodos" title="conector"/>
          <p:cNvSpPr txBox="1"/>
          <p:nvPr/>
        </p:nvSpPr>
        <p:spPr>
          <a:xfrm>
            <a:off x="7165296" y="2733880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 mediante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Conector angular 225"/>
          <p:cNvCxnSpPr>
            <a:stCxn id="339" idx="2"/>
            <a:endCxn id="225" idx="0"/>
          </p:cNvCxnSpPr>
          <p:nvPr/>
        </p:nvCxnSpPr>
        <p:spPr>
          <a:xfrm rot="16200000" flipH="1">
            <a:off x="6869628" y="1879624"/>
            <a:ext cx="513179" cy="11953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angular 227"/>
          <p:cNvCxnSpPr>
            <a:stCxn id="225" idx="2"/>
            <a:endCxn id="239" idx="0"/>
          </p:cNvCxnSpPr>
          <p:nvPr/>
        </p:nvCxnSpPr>
        <p:spPr>
          <a:xfrm rot="5400000">
            <a:off x="7094373" y="3010444"/>
            <a:ext cx="536742" cy="722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ángulo 238" descr="Nodo de tercer nivel" title="Nodo03"/>
          <p:cNvSpPr/>
          <p:nvPr/>
        </p:nvSpPr>
        <p:spPr>
          <a:xfrm>
            <a:off x="6440389" y="363995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Rectángulo 240" descr="Nodo de tercer nivel" title="Nodo03"/>
          <p:cNvSpPr/>
          <p:nvPr/>
        </p:nvSpPr>
        <p:spPr>
          <a:xfrm>
            <a:off x="7880427" y="3636843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2" name="Conector angular 241"/>
          <p:cNvCxnSpPr>
            <a:stCxn id="225" idx="2"/>
            <a:endCxn id="241" idx="0"/>
          </p:cNvCxnSpPr>
          <p:nvPr/>
        </p:nvCxnSpPr>
        <p:spPr>
          <a:xfrm rot="16200000" flipH="1">
            <a:off x="7815948" y="3011147"/>
            <a:ext cx="533631" cy="717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ángulo 254" descr="Nodo de cuarto nivel&#10;" title="Nodo04"/>
          <p:cNvSpPr/>
          <p:nvPr/>
        </p:nvSpPr>
        <p:spPr>
          <a:xfrm>
            <a:off x="7675839" y="5071191"/>
            <a:ext cx="1132029" cy="658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abiertos</a:t>
            </a:r>
          </a:p>
          <a:p>
            <a:pPr algn="ctr"/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cerrados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b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ES" sz="9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z="9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76" name="Conector angular 275"/>
          <p:cNvCxnSpPr>
            <a:stCxn id="239" idx="2"/>
            <a:endCxn id="255" idx="0"/>
          </p:cNvCxnSpPr>
          <p:nvPr/>
        </p:nvCxnSpPr>
        <p:spPr>
          <a:xfrm rot="16200000" flipH="1">
            <a:off x="7077831" y="3907168"/>
            <a:ext cx="1087796" cy="12402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1449</TotalTime>
  <Words>97</Words>
  <Application>Microsoft Office PowerPoint</Application>
  <PresentationFormat>Carta (216 x 279 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Edgar Josué Malagón Montaña</cp:lastModifiedBy>
  <cp:revision>41</cp:revision>
  <cp:lastPrinted>2015-06-25T22:36:16Z</cp:lastPrinted>
  <dcterms:created xsi:type="dcterms:W3CDTF">2015-05-14T14:12:36Z</dcterms:created>
  <dcterms:modified xsi:type="dcterms:W3CDTF">2016-01-15T11:21:07Z</dcterms:modified>
</cp:coreProperties>
</file>