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5" autoAdjust="0"/>
    <p:restoredTop sz="94660"/>
  </p:normalViewPr>
  <p:slideViewPr>
    <p:cSldViewPr snapToGrid="0">
      <p:cViewPr>
        <p:scale>
          <a:sx n="100" d="100"/>
          <a:sy n="100" d="100"/>
        </p:scale>
        <p:origin x="546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05/08/2015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ángulo 156" descr="Nodo de cuarto nivel&#10;" title="Nodo04"/>
          <p:cNvSpPr/>
          <p:nvPr/>
        </p:nvSpPr>
        <p:spPr>
          <a:xfrm>
            <a:off x="3234813" y="4789562"/>
            <a:ext cx="614352" cy="359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4" name="Rectángulo 153" descr="Nodo de cuarto nivel&#10;" title="Nodo04"/>
          <p:cNvSpPr/>
          <p:nvPr/>
        </p:nvSpPr>
        <p:spPr>
          <a:xfrm>
            <a:off x="708843" y="4802618"/>
            <a:ext cx="637125" cy="359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5" name="Rectángulo 154" descr="Nodo de cuarto nivel&#10;" title="Nodo04"/>
          <p:cNvSpPr/>
          <p:nvPr/>
        </p:nvSpPr>
        <p:spPr>
          <a:xfrm>
            <a:off x="329328" y="4804072"/>
            <a:ext cx="269934" cy="255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6" name="Rectángulo 155" descr="Nodo de cuarto nivel&#10;" title="Nodo04"/>
          <p:cNvSpPr/>
          <p:nvPr/>
        </p:nvSpPr>
        <p:spPr>
          <a:xfrm>
            <a:off x="7779508" y="3663022"/>
            <a:ext cx="1122626" cy="433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1" name="Rectángulo 150" descr="Nodo de cuarto nivel&#10;" title="Nodo04"/>
          <p:cNvSpPr/>
          <p:nvPr/>
        </p:nvSpPr>
        <p:spPr>
          <a:xfrm>
            <a:off x="1463941" y="4796318"/>
            <a:ext cx="1666271" cy="679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1" name="Rectángulo 140" descr="Nodo de tercer nivel" title="Nodo03"/>
          <p:cNvSpPr/>
          <p:nvPr/>
        </p:nvSpPr>
        <p:spPr>
          <a:xfrm>
            <a:off x="4695825" y="3225668"/>
            <a:ext cx="924787" cy="377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>
              <a:solidFill>
                <a:schemeClr val="tx1"/>
              </a:solidFill>
            </a:endParaRPr>
          </a:p>
        </p:txBody>
      </p:sp>
      <p:graphicFrame>
        <p:nvGraphicFramePr>
          <p:cNvPr id="56" name="Objeto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968021"/>
              </p:ext>
            </p:extLst>
          </p:nvPr>
        </p:nvGraphicFramePr>
        <p:xfrm>
          <a:off x="4742888" y="3308701"/>
          <a:ext cx="86677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Equation" r:id="rId3" imgW="863225" imgH="177723" progId="Equation.DSMT4">
                  <p:embed/>
                </p:oleObj>
              </mc:Choice>
              <mc:Fallback>
                <p:oleObj name="Equation" r:id="rId3" imgW="863225" imgH="177723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888" y="3308701"/>
                        <a:ext cx="866775" cy="17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Rectángulo 116" descr="Nodo de tercer nivel" title="Nodo03"/>
          <p:cNvSpPr/>
          <p:nvPr/>
        </p:nvSpPr>
        <p:spPr>
          <a:xfrm>
            <a:off x="412645" y="2647323"/>
            <a:ext cx="1052214" cy="377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3" name="Rectángulo 102" descr="Nodo de tercer nivel" title="Nodo03"/>
          <p:cNvSpPr/>
          <p:nvPr/>
        </p:nvSpPr>
        <p:spPr>
          <a:xfrm>
            <a:off x="3993113" y="2657087"/>
            <a:ext cx="720432" cy="4791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4467565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 potenciación y la radicación de números reales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203996" y="702950"/>
            <a:ext cx="1124746" cy="341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Potenciación</a:t>
            </a:r>
            <a:endParaRPr lang="es-ES" sz="1200" b="1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717564" y="1554264"/>
            <a:ext cx="1055707" cy="5602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producto abreviado de factores iguales 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1537463" y="2663033"/>
            <a:ext cx="431054" cy="377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base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418034" y="3640340"/>
            <a:ext cx="558883" cy="373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úmero entero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630931" y="700653"/>
            <a:ext cx="1443003" cy="372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Notación científica</a:t>
            </a:r>
            <a:endParaRPr lang="es-ES" sz="1200" b="1" dirty="0"/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830958" y="1551652"/>
            <a:ext cx="1042346" cy="5723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 dirty="0" smtClean="0">
              <a:solidFill>
                <a:schemeClr val="bg1"/>
              </a:solidFill>
            </a:endParaRPr>
          </a:p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notación exponencial  abreviada </a:t>
            </a:r>
          </a:p>
          <a:p>
            <a:pPr algn="ctr"/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5448300" y="2527465"/>
            <a:ext cx="822270" cy="5719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í</a:t>
            </a:r>
            <a:r>
              <a:rPr lang="es-ES" sz="900" dirty="0" smtClean="0">
                <a:solidFill>
                  <a:schemeClr val="tx1"/>
                </a:solidFill>
              </a:rPr>
              <a:t>ndice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r</a:t>
            </a:r>
            <a:r>
              <a:rPr lang="es-ES" sz="900" dirty="0" smtClean="0">
                <a:solidFill>
                  <a:schemeClr val="tx1"/>
                </a:solidFill>
              </a:rPr>
              <a:t>adical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radicando</a:t>
            </a: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6163568" y="702951"/>
            <a:ext cx="1124746" cy="256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Radicación</a:t>
            </a:r>
            <a:endParaRPr lang="es-ES" sz="1200" b="1" dirty="0"/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7758406" y="2573455"/>
            <a:ext cx="1174940" cy="4508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roceso para eliminar radicales de los denominadores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7" name="Rectángulo 126" descr="Nodo de segundo nivel" title="Nodo02"/>
          <p:cNvSpPr/>
          <p:nvPr/>
        </p:nvSpPr>
        <p:spPr>
          <a:xfrm>
            <a:off x="1828593" y="1563684"/>
            <a:ext cx="775585" cy="5602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elementos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36" name="Rectángulo 135" descr="Nodo de segundo nivel" title="Nodo02"/>
          <p:cNvSpPr/>
          <p:nvPr/>
        </p:nvSpPr>
        <p:spPr>
          <a:xfrm>
            <a:off x="2936195" y="1554002"/>
            <a:ext cx="854150" cy="5693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operaciones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38" name="Rectángulo 137" descr="Nodo de segundo nivel" title="Nodo02"/>
          <p:cNvSpPr/>
          <p:nvPr/>
        </p:nvSpPr>
        <p:spPr>
          <a:xfrm>
            <a:off x="5023876" y="1561178"/>
            <a:ext cx="917348" cy="5698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operación inversa a la </a:t>
            </a:r>
            <a:r>
              <a:rPr lang="es-ES" sz="1050" dirty="0" smtClean="0">
                <a:solidFill>
                  <a:schemeClr val="bg1"/>
                </a:solidFill>
              </a:rPr>
              <a:t>potenciación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39" name="Rectángulo 138" descr="Nodo de segundo nivel" title="Nodo02"/>
          <p:cNvSpPr/>
          <p:nvPr/>
        </p:nvSpPr>
        <p:spPr>
          <a:xfrm>
            <a:off x="6887701" y="1575615"/>
            <a:ext cx="854150" cy="5744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operaciones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52" name="Rectángulo 151" descr="Nodo de segundo nivel" title="Nodo02"/>
          <p:cNvSpPr/>
          <p:nvPr/>
        </p:nvSpPr>
        <p:spPr>
          <a:xfrm>
            <a:off x="5998818" y="1566090"/>
            <a:ext cx="810114" cy="5744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elementos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53" name="Rectángulo 152" descr="Nodo de segundo nivel" title="Nodo02"/>
          <p:cNvSpPr/>
          <p:nvPr/>
        </p:nvSpPr>
        <p:spPr>
          <a:xfrm>
            <a:off x="7827320" y="1575005"/>
            <a:ext cx="1023421" cy="5846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racionalización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69" name="Rectángulo 168" descr="Nodo de tercer nivel" title="Nodo03"/>
          <p:cNvSpPr/>
          <p:nvPr/>
        </p:nvSpPr>
        <p:spPr>
          <a:xfrm>
            <a:off x="2041074" y="2653508"/>
            <a:ext cx="699858" cy="377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exponente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6" name="Rectángulo 175" descr="Nodo de segundo nivel" title="Nodo02"/>
          <p:cNvSpPr/>
          <p:nvPr/>
        </p:nvSpPr>
        <p:spPr>
          <a:xfrm>
            <a:off x="2833802" y="2657914"/>
            <a:ext cx="1054306" cy="4813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multiplicación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ivisión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otenciación</a:t>
            </a:r>
          </a:p>
          <a:p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79" name="Rectángulo 178" descr="Nodo de segundo nivel" title="Nodo02"/>
          <p:cNvSpPr/>
          <p:nvPr/>
        </p:nvSpPr>
        <p:spPr>
          <a:xfrm>
            <a:off x="6365221" y="2534090"/>
            <a:ext cx="1327109" cy="8072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a</a:t>
            </a:r>
            <a:r>
              <a:rPr lang="es-ES" sz="900" dirty="0" smtClean="0">
                <a:solidFill>
                  <a:schemeClr val="tx1"/>
                </a:solidFill>
              </a:rPr>
              <a:t>dición y sustracción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ultiplicación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ivisión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otenciación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radicación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1" name="Rectángulo 80" descr="Nodo de cuarto nivel&#10;" title="Nodo04"/>
          <p:cNvSpPr/>
          <p:nvPr/>
        </p:nvSpPr>
        <p:spPr>
          <a:xfrm>
            <a:off x="1345968" y="3640340"/>
            <a:ext cx="558883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3" name="Rectángulo 82" descr="Nodo de cuarto nivel&#10;" title="Nodo04"/>
          <p:cNvSpPr/>
          <p:nvPr/>
        </p:nvSpPr>
        <p:spPr>
          <a:xfrm>
            <a:off x="2006120" y="3640340"/>
            <a:ext cx="558883" cy="334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úmero entero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4" name="Rectángulo 83" descr="Nodo de cuarto nivel&#10;" title="Nodo04"/>
          <p:cNvSpPr/>
          <p:nvPr/>
        </p:nvSpPr>
        <p:spPr>
          <a:xfrm>
            <a:off x="2708383" y="3659554"/>
            <a:ext cx="558883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fracción</a:t>
            </a:r>
            <a:endParaRPr lang="es-ES" sz="900" dirty="0">
              <a:solidFill>
                <a:schemeClr val="tx1"/>
              </a:solidFill>
            </a:endParaRPr>
          </a:p>
        </p:txBody>
      </p:sp>
      <p:graphicFrame>
        <p:nvGraphicFramePr>
          <p:cNvPr id="34" name="Obje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72990"/>
              </p:ext>
            </p:extLst>
          </p:nvPr>
        </p:nvGraphicFramePr>
        <p:xfrm>
          <a:off x="444766" y="2666612"/>
          <a:ext cx="981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Equation" r:id="rId5" imgW="977476" imgH="342751" progId="Equation.DSMT4">
                  <p:embed/>
                </p:oleObj>
              </mc:Choice>
              <mc:Fallback>
                <p:oleObj name="Equation" r:id="rId5" imgW="977476" imgH="34275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766" y="2666612"/>
                        <a:ext cx="9810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Rectángulo 117" descr="Nodo de cuarto nivel&#10;" title="Nodo04"/>
          <p:cNvSpPr/>
          <p:nvPr/>
        </p:nvSpPr>
        <p:spPr>
          <a:xfrm>
            <a:off x="3554176" y="3650588"/>
            <a:ext cx="983840" cy="679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graphicFrame>
        <p:nvGraphicFramePr>
          <p:cNvPr id="37" name="Objeto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729183"/>
              </p:ext>
            </p:extLst>
          </p:nvPr>
        </p:nvGraphicFramePr>
        <p:xfrm>
          <a:off x="3650213" y="3704667"/>
          <a:ext cx="828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Equation" r:id="rId7" imgW="825500" imgH="622300" progId="Equation.DSMT4">
                  <p:embed/>
                </p:oleObj>
              </mc:Choice>
              <mc:Fallback>
                <p:oleObj name="Equation" r:id="rId7" imgW="825500" imgH="6223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213" y="3704667"/>
                        <a:ext cx="8286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ángulo 120" descr="Nodo de cuarto nivel&#10;" title="Nodo04"/>
          <p:cNvSpPr/>
          <p:nvPr/>
        </p:nvSpPr>
        <p:spPr>
          <a:xfrm>
            <a:off x="6338131" y="3783215"/>
            <a:ext cx="1380660" cy="1301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6359391" y="34503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39" name="Objeto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688788"/>
              </p:ext>
            </p:extLst>
          </p:nvPr>
        </p:nvGraphicFramePr>
        <p:xfrm>
          <a:off x="6377853" y="3840529"/>
          <a:ext cx="13049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Equation" r:id="rId9" imgW="1307880" imgH="1180800" progId="Equation.DSMT4">
                  <p:embed/>
                </p:oleObj>
              </mc:Choice>
              <mc:Fallback>
                <p:oleObj name="Equation" r:id="rId9" imgW="1307880" imgH="1180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7853" y="3840529"/>
                        <a:ext cx="130492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to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033795"/>
              </p:ext>
            </p:extLst>
          </p:nvPr>
        </p:nvGraphicFramePr>
        <p:xfrm>
          <a:off x="1518865" y="4790893"/>
          <a:ext cx="15621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Equation" r:id="rId11" imgW="1562100" imgH="685800" progId="Equation.DSMT4">
                  <p:embed/>
                </p:oleObj>
              </mc:Choice>
              <mc:Fallback>
                <p:oleObj name="Equation" r:id="rId11" imgW="1562100" imgH="6858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865" y="4790893"/>
                        <a:ext cx="1562100" cy="6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808721"/>
              </p:ext>
            </p:extLst>
          </p:nvPr>
        </p:nvGraphicFramePr>
        <p:xfrm>
          <a:off x="4018220" y="2701110"/>
          <a:ext cx="685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Equation" r:id="rId13" imgW="685800" imgH="393700" progId="Equation.DSMT4">
                  <p:embed/>
                </p:oleObj>
              </mc:Choice>
              <mc:Fallback>
                <p:oleObj name="Equation" r:id="rId13" imgW="685800" imgH="3937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220" y="2701110"/>
                        <a:ext cx="6858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368877"/>
              </p:ext>
            </p:extLst>
          </p:nvPr>
        </p:nvGraphicFramePr>
        <p:xfrm>
          <a:off x="384070" y="4846894"/>
          <a:ext cx="1619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Equation" r:id="rId15" imgW="164957" imgH="190335" progId="Equation.DSMT4">
                  <p:embed/>
                </p:oleObj>
              </mc:Choice>
              <mc:Fallback>
                <p:oleObj name="Equation" r:id="rId15" imgW="164957" imgH="190335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70" y="4846894"/>
                        <a:ext cx="1619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243402"/>
              </p:ext>
            </p:extLst>
          </p:nvPr>
        </p:nvGraphicFramePr>
        <p:xfrm>
          <a:off x="723900" y="4800600"/>
          <a:ext cx="609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Equation" r:id="rId17" imgW="609600" imgH="368300" progId="Equation.DSMT4">
                  <p:embed/>
                </p:oleObj>
              </mc:Choice>
              <mc:Fallback>
                <p:oleObj name="Equation" r:id="rId17" imgW="609600" imgH="3683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800600"/>
                        <a:ext cx="609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to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951695"/>
              </p:ext>
            </p:extLst>
          </p:nvPr>
        </p:nvGraphicFramePr>
        <p:xfrm>
          <a:off x="3249643" y="4811603"/>
          <a:ext cx="5334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19" imgW="533169" imgH="253890" progId="Equation.DSMT4">
                  <p:embed/>
                </p:oleObj>
              </mc:Choice>
              <mc:Fallback>
                <p:oleObj name="Equation" r:id="rId19" imgW="533169" imgH="25389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43" y="4811603"/>
                        <a:ext cx="533400" cy="247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73"/>
          <p:cNvSpPr>
            <a:spLocks noChangeArrowheads="1"/>
          </p:cNvSpPr>
          <p:nvPr/>
        </p:nvSpPr>
        <p:spPr bwMode="auto">
          <a:xfrm>
            <a:off x="7823757" y="3648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64" name="Objeto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395393"/>
              </p:ext>
            </p:extLst>
          </p:nvPr>
        </p:nvGraphicFramePr>
        <p:xfrm>
          <a:off x="7823757" y="3686775"/>
          <a:ext cx="10953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Equation" r:id="rId21" imgW="1091726" imgH="355446" progId="Equation.DSMT4">
                  <p:embed/>
                </p:oleObj>
              </mc:Choice>
              <mc:Fallback>
                <p:oleObj name="Equation" r:id="rId21" imgW="1091726" imgH="355446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757" y="3686775"/>
                        <a:ext cx="10953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" name="Conector angular 75"/>
          <p:cNvCxnSpPr>
            <a:stCxn id="4" idx="2"/>
            <a:endCxn id="335" idx="0"/>
          </p:cNvCxnSpPr>
          <p:nvPr/>
        </p:nvCxnSpPr>
        <p:spPr>
          <a:xfrm rot="16200000" flipH="1">
            <a:off x="5299820" y="-723171"/>
            <a:ext cx="271815" cy="25804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4" idx="2"/>
            <a:endCxn id="5" idx="0"/>
          </p:cNvCxnSpPr>
          <p:nvPr/>
        </p:nvCxnSpPr>
        <p:spPr>
          <a:xfrm rot="5400000">
            <a:off x="2820035" y="-622529"/>
            <a:ext cx="271814" cy="23791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endCxn id="216" idx="0"/>
          </p:cNvCxnSpPr>
          <p:nvPr/>
        </p:nvCxnSpPr>
        <p:spPr>
          <a:xfrm>
            <a:off x="4352432" y="562206"/>
            <a:ext cx="1" cy="138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 descr="Conector entre nodos" title="conector"/>
          <p:cNvSpPr txBox="1"/>
          <p:nvPr/>
        </p:nvSpPr>
        <p:spPr>
          <a:xfrm>
            <a:off x="4005877" y="1198571"/>
            <a:ext cx="689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define</a:t>
            </a:r>
            <a:endParaRPr lang="es-ES" sz="900" dirty="0"/>
          </a:p>
        </p:txBody>
      </p:sp>
      <p:sp>
        <p:nvSpPr>
          <p:cNvPr id="307" name="CuadroTexto 306" descr="Conector entre nodos" title="conector"/>
          <p:cNvSpPr txBox="1"/>
          <p:nvPr/>
        </p:nvSpPr>
        <p:spPr>
          <a:xfrm>
            <a:off x="903655" y="2227392"/>
            <a:ext cx="684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</a:t>
            </a:r>
            <a:r>
              <a:rPr lang="es-ES" sz="900" dirty="0" smtClean="0"/>
              <a:t>expresa</a:t>
            </a:r>
            <a:endParaRPr lang="es-ES" sz="900" dirty="0"/>
          </a:p>
        </p:txBody>
      </p:sp>
      <p:sp>
        <p:nvSpPr>
          <p:cNvPr id="317" name="CuadroTexto 316" descr="Conector entre nodos" title="conector"/>
          <p:cNvSpPr txBox="1"/>
          <p:nvPr/>
        </p:nvSpPr>
        <p:spPr>
          <a:xfrm>
            <a:off x="935303" y="1198685"/>
            <a:ext cx="621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define</a:t>
            </a:r>
            <a:endParaRPr lang="es-ES" sz="900" dirty="0"/>
          </a:p>
        </p:txBody>
      </p:sp>
      <p:sp>
        <p:nvSpPr>
          <p:cNvPr id="318" name="CuadroTexto 317" descr="Conector entre nodos" title="conector"/>
          <p:cNvSpPr txBox="1"/>
          <p:nvPr/>
        </p:nvSpPr>
        <p:spPr>
          <a:xfrm>
            <a:off x="5135681" y="1197419"/>
            <a:ext cx="684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define</a:t>
            </a:r>
            <a:endParaRPr lang="es-ES" sz="900" dirty="0"/>
          </a:p>
        </p:txBody>
      </p:sp>
      <p:sp>
        <p:nvSpPr>
          <p:cNvPr id="319" name="CuadroTexto 318" descr="Conector entre nodos" title="conector"/>
          <p:cNvSpPr txBox="1"/>
          <p:nvPr/>
        </p:nvSpPr>
        <p:spPr>
          <a:xfrm>
            <a:off x="8095547" y="1227479"/>
            <a:ext cx="485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tiene</a:t>
            </a:r>
            <a:endParaRPr lang="es-ES" sz="900" dirty="0"/>
          </a:p>
        </p:txBody>
      </p:sp>
      <p:sp>
        <p:nvSpPr>
          <p:cNvPr id="320" name="CuadroTexto 319" descr="Conector entre nodos" title="conector"/>
          <p:cNvSpPr txBox="1"/>
          <p:nvPr/>
        </p:nvSpPr>
        <p:spPr>
          <a:xfrm>
            <a:off x="7116040" y="1197419"/>
            <a:ext cx="405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sus</a:t>
            </a:r>
            <a:endParaRPr lang="es-ES" sz="900" dirty="0"/>
          </a:p>
        </p:txBody>
      </p:sp>
      <p:sp>
        <p:nvSpPr>
          <p:cNvPr id="321" name="CuadroTexto 320" descr="Conector entre nodos" title="conector"/>
          <p:cNvSpPr txBox="1"/>
          <p:nvPr/>
        </p:nvSpPr>
        <p:spPr>
          <a:xfrm>
            <a:off x="3157647" y="1198923"/>
            <a:ext cx="405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sus</a:t>
            </a:r>
            <a:endParaRPr lang="es-ES" sz="900" dirty="0"/>
          </a:p>
        </p:txBody>
      </p:sp>
      <p:sp>
        <p:nvSpPr>
          <p:cNvPr id="322" name="CuadroTexto 321" descr="Conector entre nodos" title="conector"/>
          <p:cNvSpPr txBox="1"/>
          <p:nvPr/>
        </p:nvSpPr>
        <p:spPr>
          <a:xfrm>
            <a:off x="1972267" y="1200198"/>
            <a:ext cx="485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tiene</a:t>
            </a:r>
            <a:endParaRPr lang="es-ES" sz="900" dirty="0"/>
          </a:p>
        </p:txBody>
      </p:sp>
      <p:sp>
        <p:nvSpPr>
          <p:cNvPr id="323" name="CuadroTexto 322" descr="Conector entre nodos" title="conector"/>
          <p:cNvSpPr txBox="1"/>
          <p:nvPr/>
        </p:nvSpPr>
        <p:spPr>
          <a:xfrm>
            <a:off x="6160104" y="1225531"/>
            <a:ext cx="485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tiene</a:t>
            </a:r>
            <a:endParaRPr lang="es-ES" sz="900" dirty="0"/>
          </a:p>
        </p:txBody>
      </p:sp>
      <p:sp>
        <p:nvSpPr>
          <p:cNvPr id="324" name="CuadroTexto 323" descr="Conector entre nodos" title="conector"/>
          <p:cNvSpPr txBox="1"/>
          <p:nvPr/>
        </p:nvSpPr>
        <p:spPr>
          <a:xfrm>
            <a:off x="4080715" y="2284542"/>
            <a:ext cx="547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t</a:t>
            </a:r>
            <a:r>
              <a:rPr lang="es-ES" sz="900" dirty="0" smtClean="0"/>
              <a:t>al que</a:t>
            </a:r>
            <a:endParaRPr lang="es-ES" sz="900" dirty="0"/>
          </a:p>
        </p:txBody>
      </p:sp>
      <p:sp>
        <p:nvSpPr>
          <p:cNvPr id="325" name="CuadroTexto 324" descr="Conector entre nodos" title="conector"/>
          <p:cNvSpPr txBox="1"/>
          <p:nvPr/>
        </p:nvSpPr>
        <p:spPr>
          <a:xfrm>
            <a:off x="3161555" y="2246442"/>
            <a:ext cx="405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326" name="CuadroTexto 325" descr="Conector entre nodos" title="conector"/>
          <p:cNvSpPr txBox="1"/>
          <p:nvPr/>
        </p:nvSpPr>
        <p:spPr>
          <a:xfrm>
            <a:off x="2012880" y="2236917"/>
            <a:ext cx="405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327" name="CuadroTexto 326" descr="Conector entre nodos" title="conector"/>
          <p:cNvSpPr txBox="1"/>
          <p:nvPr/>
        </p:nvSpPr>
        <p:spPr>
          <a:xfrm>
            <a:off x="4812675" y="2275017"/>
            <a:ext cx="684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</a:t>
            </a:r>
            <a:r>
              <a:rPr lang="es-ES" sz="900" dirty="0" smtClean="0"/>
              <a:t>expresa</a:t>
            </a:r>
            <a:endParaRPr lang="es-ES" sz="900" dirty="0"/>
          </a:p>
        </p:txBody>
      </p:sp>
      <p:sp>
        <p:nvSpPr>
          <p:cNvPr id="328" name="CuadroTexto 327" descr="Conector entre nodos" title="conector"/>
          <p:cNvSpPr txBox="1"/>
          <p:nvPr/>
        </p:nvSpPr>
        <p:spPr>
          <a:xfrm>
            <a:off x="6821191" y="2227392"/>
            <a:ext cx="405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329" name="CuadroTexto 328" descr="Conector entre nodos" title="conector"/>
          <p:cNvSpPr txBox="1"/>
          <p:nvPr/>
        </p:nvSpPr>
        <p:spPr>
          <a:xfrm>
            <a:off x="5660705" y="2218114"/>
            <a:ext cx="405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330" name="CuadroTexto 329" descr="Conector entre nodos" title="conector"/>
          <p:cNvSpPr txBox="1"/>
          <p:nvPr/>
        </p:nvSpPr>
        <p:spPr>
          <a:xfrm>
            <a:off x="8164248" y="2236917"/>
            <a:ext cx="357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sp>
        <p:nvSpPr>
          <p:cNvPr id="331" name="CuadroTexto 330" descr="Conector entre nodos" title="conector"/>
          <p:cNvSpPr txBox="1"/>
          <p:nvPr/>
        </p:nvSpPr>
        <p:spPr>
          <a:xfrm>
            <a:off x="8000813" y="3159968"/>
            <a:ext cx="684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</a:t>
            </a:r>
            <a:r>
              <a:rPr lang="es-ES" sz="900" dirty="0" smtClean="0"/>
              <a:t>expresa</a:t>
            </a:r>
            <a:endParaRPr lang="es-ES" sz="900" dirty="0"/>
          </a:p>
        </p:txBody>
      </p:sp>
      <p:sp>
        <p:nvSpPr>
          <p:cNvPr id="332" name="CuadroTexto 331" descr="Conector entre nodos" title="conector"/>
          <p:cNvSpPr txBox="1"/>
          <p:nvPr/>
        </p:nvSpPr>
        <p:spPr>
          <a:xfrm>
            <a:off x="6684165" y="3449288"/>
            <a:ext cx="684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</a:t>
            </a:r>
            <a:r>
              <a:rPr lang="es-ES" sz="900" dirty="0" smtClean="0"/>
              <a:t>expresa</a:t>
            </a:r>
            <a:endParaRPr lang="es-ES" sz="900" dirty="0"/>
          </a:p>
        </p:txBody>
      </p:sp>
      <p:sp>
        <p:nvSpPr>
          <p:cNvPr id="333" name="CuadroTexto 332" descr="Conector entre nodos" title="conector"/>
          <p:cNvSpPr txBox="1"/>
          <p:nvPr/>
        </p:nvSpPr>
        <p:spPr>
          <a:xfrm>
            <a:off x="3228743" y="3241467"/>
            <a:ext cx="768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</a:t>
            </a:r>
            <a:r>
              <a:rPr lang="es-ES" sz="900" dirty="0" smtClean="0"/>
              <a:t>expresan</a:t>
            </a:r>
            <a:endParaRPr lang="es-ES" sz="900" dirty="0"/>
          </a:p>
        </p:txBody>
      </p:sp>
      <p:sp>
        <p:nvSpPr>
          <p:cNvPr id="334" name="CuadroTexto 333" descr="Conector entre nodos" title="conector"/>
          <p:cNvSpPr txBox="1"/>
          <p:nvPr/>
        </p:nvSpPr>
        <p:spPr>
          <a:xfrm>
            <a:off x="1284580" y="4322400"/>
            <a:ext cx="684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</a:t>
            </a:r>
            <a:r>
              <a:rPr lang="es-ES" sz="900" dirty="0" smtClean="0"/>
              <a:t>expresa</a:t>
            </a:r>
            <a:endParaRPr lang="es-ES" sz="900" dirty="0"/>
          </a:p>
        </p:txBody>
      </p:sp>
      <p:sp>
        <p:nvSpPr>
          <p:cNvPr id="336" name="CuadroTexto 335" descr="Conector entre nodos" title="conector"/>
          <p:cNvSpPr txBox="1"/>
          <p:nvPr/>
        </p:nvSpPr>
        <p:spPr>
          <a:xfrm>
            <a:off x="356458" y="4322400"/>
            <a:ext cx="684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</a:t>
            </a:r>
            <a:r>
              <a:rPr lang="es-ES" sz="900" dirty="0" smtClean="0"/>
              <a:t>expresa</a:t>
            </a:r>
            <a:endParaRPr lang="es-ES" sz="900" dirty="0"/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1322009" y="3168686"/>
            <a:ext cx="684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uede ser</a:t>
            </a:r>
            <a:endParaRPr lang="es-ES" sz="900" dirty="0"/>
          </a:p>
        </p:txBody>
      </p:sp>
      <p:sp>
        <p:nvSpPr>
          <p:cNvPr id="338" name="CuadroTexto 337" descr="Conector entre nodos" title="conector"/>
          <p:cNvSpPr txBox="1"/>
          <p:nvPr/>
        </p:nvSpPr>
        <p:spPr>
          <a:xfrm>
            <a:off x="2110929" y="3158187"/>
            <a:ext cx="684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uede ser</a:t>
            </a:r>
            <a:endParaRPr lang="es-ES" sz="900" dirty="0"/>
          </a:p>
        </p:txBody>
      </p:sp>
      <p:sp>
        <p:nvSpPr>
          <p:cNvPr id="339" name="CuadroTexto 338" descr="Conector entre nodos" title="conector"/>
          <p:cNvSpPr txBox="1"/>
          <p:nvPr/>
        </p:nvSpPr>
        <p:spPr>
          <a:xfrm>
            <a:off x="1883203" y="4319403"/>
            <a:ext cx="815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propiedades</a:t>
            </a:r>
            <a:endParaRPr lang="es-ES" sz="900" dirty="0"/>
          </a:p>
        </p:txBody>
      </p:sp>
      <p:sp>
        <p:nvSpPr>
          <p:cNvPr id="340" name="CuadroTexto 339" descr="Conector entre nodos" title="conector"/>
          <p:cNvSpPr txBox="1"/>
          <p:nvPr/>
        </p:nvSpPr>
        <p:spPr>
          <a:xfrm>
            <a:off x="2810194" y="4319403"/>
            <a:ext cx="684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 igual</a:t>
            </a:r>
            <a:endParaRPr lang="es-ES" sz="900" dirty="0"/>
          </a:p>
        </p:txBody>
      </p:sp>
      <p:cxnSp>
        <p:nvCxnSpPr>
          <p:cNvPr id="288" name="Conector angular 287"/>
          <p:cNvCxnSpPr>
            <a:stCxn id="5" idx="2"/>
            <a:endCxn id="317" idx="0"/>
          </p:cNvCxnSpPr>
          <p:nvPr/>
        </p:nvCxnSpPr>
        <p:spPr>
          <a:xfrm rot="5400000">
            <a:off x="1429250" y="861565"/>
            <a:ext cx="154017" cy="5202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angular 293"/>
          <p:cNvCxnSpPr>
            <a:stCxn id="5" idx="2"/>
            <a:endCxn id="322" idx="0"/>
          </p:cNvCxnSpPr>
          <p:nvPr/>
        </p:nvCxnSpPr>
        <p:spPr>
          <a:xfrm rot="16200000" flipH="1">
            <a:off x="1913043" y="897993"/>
            <a:ext cx="155530" cy="4488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angular 297"/>
          <p:cNvCxnSpPr>
            <a:stCxn id="216" idx="2"/>
            <a:endCxn id="173" idx="0"/>
          </p:cNvCxnSpPr>
          <p:nvPr/>
        </p:nvCxnSpPr>
        <p:spPr>
          <a:xfrm rot="5400000">
            <a:off x="4288595" y="1134733"/>
            <a:ext cx="125814" cy="18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angular 299"/>
          <p:cNvCxnSpPr>
            <a:stCxn id="335" idx="2"/>
            <a:endCxn id="323" idx="0"/>
          </p:cNvCxnSpPr>
          <p:nvPr/>
        </p:nvCxnSpPr>
        <p:spPr>
          <a:xfrm rot="5400000">
            <a:off x="6431675" y="931265"/>
            <a:ext cx="265676" cy="3228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angular 301"/>
          <p:cNvCxnSpPr/>
          <p:nvPr/>
        </p:nvCxnSpPr>
        <p:spPr>
          <a:xfrm rot="16200000" flipH="1">
            <a:off x="6860774" y="825023"/>
            <a:ext cx="237564" cy="507229"/>
          </a:xfrm>
          <a:prstGeom prst="bentConnector3">
            <a:avLst>
              <a:gd name="adj1" fmla="val 540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angular 303"/>
          <p:cNvCxnSpPr/>
          <p:nvPr/>
        </p:nvCxnSpPr>
        <p:spPr>
          <a:xfrm rot="16200000" flipH="1">
            <a:off x="7379373" y="304748"/>
            <a:ext cx="267624" cy="15744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angular 305"/>
          <p:cNvCxnSpPr>
            <a:stCxn id="44" idx="2"/>
            <a:endCxn id="307" idx="0"/>
          </p:cNvCxnSpPr>
          <p:nvPr/>
        </p:nvCxnSpPr>
        <p:spPr>
          <a:xfrm rot="16200000" flipH="1">
            <a:off x="1189115" y="2170796"/>
            <a:ext cx="112898" cy="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angular 314"/>
          <p:cNvCxnSpPr>
            <a:stCxn id="127" idx="2"/>
            <a:endCxn id="326" idx="0"/>
          </p:cNvCxnSpPr>
          <p:nvPr/>
        </p:nvCxnSpPr>
        <p:spPr>
          <a:xfrm rot="5400000">
            <a:off x="2159560" y="2180090"/>
            <a:ext cx="113003" cy="6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angular 340"/>
          <p:cNvCxnSpPr>
            <a:stCxn id="136" idx="2"/>
            <a:endCxn id="325" idx="0"/>
          </p:cNvCxnSpPr>
          <p:nvPr/>
        </p:nvCxnSpPr>
        <p:spPr>
          <a:xfrm rot="16200000" flipH="1">
            <a:off x="3302287" y="2184319"/>
            <a:ext cx="123106" cy="11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angular 345"/>
          <p:cNvCxnSpPr>
            <a:stCxn id="220" idx="2"/>
            <a:endCxn id="324" idx="0"/>
          </p:cNvCxnSpPr>
          <p:nvPr/>
        </p:nvCxnSpPr>
        <p:spPr>
          <a:xfrm rot="16200000" flipH="1">
            <a:off x="4273130" y="2203019"/>
            <a:ext cx="160523" cy="25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138" idx="2"/>
            <a:endCxn id="327" idx="0"/>
          </p:cNvCxnSpPr>
          <p:nvPr/>
        </p:nvCxnSpPr>
        <p:spPr>
          <a:xfrm rot="5400000">
            <a:off x="5246650" y="2039116"/>
            <a:ext cx="143983" cy="3278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ector angular 360"/>
          <p:cNvCxnSpPr>
            <a:stCxn id="152" idx="2"/>
            <a:endCxn id="329" idx="0"/>
          </p:cNvCxnSpPr>
          <p:nvPr/>
        </p:nvCxnSpPr>
        <p:spPr>
          <a:xfrm rot="5400000">
            <a:off x="6094941" y="1909179"/>
            <a:ext cx="77555" cy="5403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angular 370"/>
          <p:cNvCxnSpPr>
            <a:stCxn id="72" idx="2"/>
            <a:endCxn id="337" idx="0"/>
          </p:cNvCxnSpPr>
          <p:nvPr/>
        </p:nvCxnSpPr>
        <p:spPr>
          <a:xfrm rot="5400000">
            <a:off x="1644375" y="3060070"/>
            <a:ext cx="128307" cy="889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angular 372"/>
          <p:cNvCxnSpPr>
            <a:stCxn id="169" idx="2"/>
            <a:endCxn id="338" idx="0"/>
          </p:cNvCxnSpPr>
          <p:nvPr/>
        </p:nvCxnSpPr>
        <p:spPr>
          <a:xfrm rot="16200000" flipH="1">
            <a:off x="2358328" y="3063529"/>
            <a:ext cx="127333" cy="61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angular 376"/>
          <p:cNvCxnSpPr>
            <a:stCxn id="327" idx="2"/>
            <a:endCxn id="141" idx="0"/>
          </p:cNvCxnSpPr>
          <p:nvPr/>
        </p:nvCxnSpPr>
        <p:spPr>
          <a:xfrm rot="16200000" flipH="1">
            <a:off x="4796566" y="2864014"/>
            <a:ext cx="719819" cy="34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angular 378"/>
          <p:cNvCxnSpPr>
            <a:stCxn id="179" idx="2"/>
            <a:endCxn id="332" idx="0"/>
          </p:cNvCxnSpPr>
          <p:nvPr/>
        </p:nvCxnSpPr>
        <p:spPr>
          <a:xfrm rot="5400000">
            <a:off x="6973517" y="3394029"/>
            <a:ext cx="107964" cy="25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angular 380"/>
          <p:cNvCxnSpPr>
            <a:stCxn id="343" idx="2"/>
            <a:endCxn id="331" idx="0"/>
          </p:cNvCxnSpPr>
          <p:nvPr/>
        </p:nvCxnSpPr>
        <p:spPr>
          <a:xfrm rot="5400000">
            <a:off x="8276523" y="3090614"/>
            <a:ext cx="135701" cy="30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angular 382"/>
          <p:cNvCxnSpPr>
            <a:stCxn id="73" idx="2"/>
            <a:endCxn id="336" idx="0"/>
          </p:cNvCxnSpPr>
          <p:nvPr/>
        </p:nvCxnSpPr>
        <p:spPr>
          <a:xfrm rot="16200000" flipH="1">
            <a:off x="543829" y="4167714"/>
            <a:ext cx="308333" cy="10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angular 384"/>
          <p:cNvCxnSpPr>
            <a:stCxn id="81" idx="2"/>
            <a:endCxn id="334" idx="0"/>
          </p:cNvCxnSpPr>
          <p:nvPr/>
        </p:nvCxnSpPr>
        <p:spPr>
          <a:xfrm rot="16200000" flipH="1">
            <a:off x="1461753" y="4157516"/>
            <a:ext cx="328541" cy="12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angular 386"/>
          <p:cNvCxnSpPr>
            <a:stCxn id="83" idx="2"/>
            <a:endCxn id="339" idx="0"/>
          </p:cNvCxnSpPr>
          <p:nvPr/>
        </p:nvCxnSpPr>
        <p:spPr>
          <a:xfrm rot="16200000" flipH="1">
            <a:off x="2116048" y="4144672"/>
            <a:ext cx="344245" cy="52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angular 388"/>
          <p:cNvCxnSpPr>
            <a:stCxn id="84" idx="2"/>
            <a:endCxn id="340" idx="0"/>
          </p:cNvCxnSpPr>
          <p:nvPr/>
        </p:nvCxnSpPr>
        <p:spPr>
          <a:xfrm rot="16200000" flipH="1">
            <a:off x="2916872" y="4084025"/>
            <a:ext cx="306330" cy="1644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angular 392"/>
          <p:cNvCxnSpPr>
            <a:stCxn id="334" idx="2"/>
            <a:endCxn id="154" idx="0"/>
          </p:cNvCxnSpPr>
          <p:nvPr/>
        </p:nvCxnSpPr>
        <p:spPr>
          <a:xfrm rot="5400000">
            <a:off x="1202328" y="4378310"/>
            <a:ext cx="249386" cy="599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angular 394"/>
          <p:cNvCxnSpPr/>
          <p:nvPr/>
        </p:nvCxnSpPr>
        <p:spPr>
          <a:xfrm rot="5400000">
            <a:off x="2175018" y="4665608"/>
            <a:ext cx="240658" cy="99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angular 396"/>
          <p:cNvCxnSpPr>
            <a:stCxn id="340" idx="2"/>
            <a:endCxn id="157" idx="0"/>
          </p:cNvCxnSpPr>
          <p:nvPr/>
        </p:nvCxnSpPr>
        <p:spPr>
          <a:xfrm rot="16200000" flipH="1">
            <a:off x="3227456" y="4475028"/>
            <a:ext cx="239327" cy="3897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angular 398"/>
          <p:cNvCxnSpPr>
            <a:stCxn id="337" idx="2"/>
            <a:endCxn id="73" idx="0"/>
          </p:cNvCxnSpPr>
          <p:nvPr/>
        </p:nvCxnSpPr>
        <p:spPr>
          <a:xfrm rot="5400000">
            <a:off x="1060360" y="3036635"/>
            <a:ext cx="240822" cy="9665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angular 400"/>
          <p:cNvCxnSpPr>
            <a:stCxn id="337" idx="2"/>
            <a:endCxn id="81" idx="0"/>
          </p:cNvCxnSpPr>
          <p:nvPr/>
        </p:nvCxnSpPr>
        <p:spPr>
          <a:xfrm rot="5400000">
            <a:off x="1524327" y="3500602"/>
            <a:ext cx="240822" cy="386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angular 402"/>
          <p:cNvCxnSpPr>
            <a:stCxn id="338" idx="2"/>
            <a:endCxn id="83" idx="0"/>
          </p:cNvCxnSpPr>
          <p:nvPr/>
        </p:nvCxnSpPr>
        <p:spPr>
          <a:xfrm rot="5400000">
            <a:off x="2243614" y="3430968"/>
            <a:ext cx="251321" cy="1674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ector angular 404"/>
          <p:cNvCxnSpPr>
            <a:stCxn id="338" idx="2"/>
            <a:endCxn id="84" idx="0"/>
          </p:cNvCxnSpPr>
          <p:nvPr/>
        </p:nvCxnSpPr>
        <p:spPr>
          <a:xfrm rot="16200000" flipH="1">
            <a:off x="2585138" y="3256866"/>
            <a:ext cx="270535" cy="5348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angular 406"/>
          <p:cNvCxnSpPr>
            <a:stCxn id="333" idx="2"/>
            <a:endCxn id="118" idx="0"/>
          </p:cNvCxnSpPr>
          <p:nvPr/>
        </p:nvCxnSpPr>
        <p:spPr>
          <a:xfrm rot="16200000" flipH="1">
            <a:off x="3740430" y="3344921"/>
            <a:ext cx="178289" cy="4330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408"/>
          <p:cNvCxnSpPr>
            <a:stCxn id="332" idx="2"/>
            <a:endCxn id="121" idx="0"/>
          </p:cNvCxnSpPr>
          <p:nvPr/>
        </p:nvCxnSpPr>
        <p:spPr>
          <a:xfrm rot="16200000" flipH="1">
            <a:off x="6975794" y="3730547"/>
            <a:ext cx="103095" cy="22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angular 410"/>
          <p:cNvCxnSpPr>
            <a:stCxn id="331" idx="2"/>
            <a:endCxn id="156" idx="0"/>
          </p:cNvCxnSpPr>
          <p:nvPr/>
        </p:nvCxnSpPr>
        <p:spPr>
          <a:xfrm rot="5400000">
            <a:off x="8205734" y="3525887"/>
            <a:ext cx="272222" cy="20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angular 412"/>
          <p:cNvCxnSpPr>
            <a:stCxn id="321" idx="2"/>
            <a:endCxn id="136" idx="0"/>
          </p:cNvCxnSpPr>
          <p:nvPr/>
        </p:nvCxnSpPr>
        <p:spPr>
          <a:xfrm rot="16200000" flipH="1">
            <a:off x="3299763" y="1490494"/>
            <a:ext cx="124247" cy="27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angular 416"/>
          <p:cNvCxnSpPr>
            <a:stCxn id="318" idx="2"/>
            <a:endCxn id="138" idx="0"/>
          </p:cNvCxnSpPr>
          <p:nvPr/>
        </p:nvCxnSpPr>
        <p:spPr>
          <a:xfrm rot="16200000" flipH="1">
            <a:off x="5413680" y="1492307"/>
            <a:ext cx="132927" cy="48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423"/>
          <p:cNvCxnSpPr>
            <a:stCxn id="152" idx="0"/>
            <a:endCxn id="323" idx="2"/>
          </p:cNvCxnSpPr>
          <p:nvPr/>
        </p:nvCxnSpPr>
        <p:spPr>
          <a:xfrm rot="16200000" flipV="1">
            <a:off x="6348617" y="1510832"/>
            <a:ext cx="109727" cy="7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angular 425"/>
          <p:cNvCxnSpPr>
            <a:stCxn id="320" idx="2"/>
            <a:endCxn id="139" idx="0"/>
          </p:cNvCxnSpPr>
          <p:nvPr/>
        </p:nvCxnSpPr>
        <p:spPr>
          <a:xfrm rot="5400000">
            <a:off x="7243154" y="1499874"/>
            <a:ext cx="147364" cy="41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ector angular 429"/>
          <p:cNvCxnSpPr>
            <a:stCxn id="319" idx="2"/>
            <a:endCxn id="153" idx="0"/>
          </p:cNvCxnSpPr>
          <p:nvPr/>
        </p:nvCxnSpPr>
        <p:spPr>
          <a:xfrm rot="16200000" flipH="1">
            <a:off x="8280432" y="1516406"/>
            <a:ext cx="116694" cy="5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ector angular 431"/>
          <p:cNvCxnSpPr>
            <a:stCxn id="307" idx="2"/>
            <a:endCxn id="34" idx="0"/>
          </p:cNvCxnSpPr>
          <p:nvPr/>
        </p:nvCxnSpPr>
        <p:spPr>
          <a:xfrm rot="5400000">
            <a:off x="986313" y="2407214"/>
            <a:ext cx="208388" cy="310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angular 433"/>
          <p:cNvCxnSpPr>
            <a:stCxn id="326" idx="2"/>
            <a:endCxn id="72" idx="0"/>
          </p:cNvCxnSpPr>
          <p:nvPr/>
        </p:nvCxnSpPr>
        <p:spPr>
          <a:xfrm rot="5400000">
            <a:off x="1886721" y="2334019"/>
            <a:ext cx="195284" cy="4627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ctor angular 435"/>
          <p:cNvCxnSpPr>
            <a:stCxn id="326" idx="2"/>
            <a:endCxn id="169" idx="0"/>
          </p:cNvCxnSpPr>
          <p:nvPr/>
        </p:nvCxnSpPr>
        <p:spPr>
          <a:xfrm rot="16200000" flipH="1">
            <a:off x="2210490" y="2472994"/>
            <a:ext cx="185759" cy="1752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ector angular 437"/>
          <p:cNvCxnSpPr>
            <a:stCxn id="325" idx="2"/>
            <a:endCxn id="176" idx="0"/>
          </p:cNvCxnSpPr>
          <p:nvPr/>
        </p:nvCxnSpPr>
        <p:spPr>
          <a:xfrm rot="5400000">
            <a:off x="3272363" y="2565867"/>
            <a:ext cx="180640" cy="34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angular 439"/>
          <p:cNvCxnSpPr>
            <a:stCxn id="324" idx="2"/>
            <a:endCxn id="103" idx="0"/>
          </p:cNvCxnSpPr>
          <p:nvPr/>
        </p:nvCxnSpPr>
        <p:spPr>
          <a:xfrm rot="5400000">
            <a:off x="4283135" y="2585569"/>
            <a:ext cx="141713" cy="13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angular 441"/>
          <p:cNvCxnSpPr>
            <a:stCxn id="329" idx="2"/>
            <a:endCxn id="284" idx="0"/>
          </p:cNvCxnSpPr>
          <p:nvPr/>
        </p:nvCxnSpPr>
        <p:spPr>
          <a:xfrm rot="5400000">
            <a:off x="5822239" y="2486143"/>
            <a:ext cx="78519" cy="41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angular 445"/>
          <p:cNvCxnSpPr>
            <a:stCxn id="328" idx="2"/>
            <a:endCxn id="179" idx="0"/>
          </p:cNvCxnSpPr>
          <p:nvPr/>
        </p:nvCxnSpPr>
        <p:spPr>
          <a:xfrm rot="16200000" flipH="1">
            <a:off x="6988478" y="2493792"/>
            <a:ext cx="75866" cy="47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ector angular 447"/>
          <p:cNvCxnSpPr>
            <a:stCxn id="330" idx="2"/>
            <a:endCxn id="343" idx="0"/>
          </p:cNvCxnSpPr>
          <p:nvPr/>
        </p:nvCxnSpPr>
        <p:spPr>
          <a:xfrm rot="16200000" flipH="1">
            <a:off x="8291598" y="2519177"/>
            <a:ext cx="105706" cy="28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ector angular 465"/>
          <p:cNvCxnSpPr/>
          <p:nvPr/>
        </p:nvCxnSpPr>
        <p:spPr>
          <a:xfrm rot="5400000">
            <a:off x="5992582" y="473580"/>
            <a:ext cx="237564" cy="12291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angular 467"/>
          <p:cNvCxnSpPr>
            <a:stCxn id="317" idx="2"/>
            <a:endCxn id="44" idx="0"/>
          </p:cNvCxnSpPr>
          <p:nvPr/>
        </p:nvCxnSpPr>
        <p:spPr>
          <a:xfrm rot="5400000">
            <a:off x="1183409" y="1491526"/>
            <a:ext cx="124747" cy="7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ctor angular 469"/>
          <p:cNvCxnSpPr>
            <a:stCxn id="322" idx="2"/>
            <a:endCxn id="127" idx="0"/>
          </p:cNvCxnSpPr>
          <p:nvPr/>
        </p:nvCxnSpPr>
        <p:spPr>
          <a:xfrm rot="16200000" flipH="1">
            <a:off x="2149490" y="1496788"/>
            <a:ext cx="132654" cy="11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ector angular 478"/>
          <p:cNvCxnSpPr>
            <a:stCxn id="173" idx="2"/>
            <a:endCxn id="220" idx="0"/>
          </p:cNvCxnSpPr>
          <p:nvPr/>
        </p:nvCxnSpPr>
        <p:spPr>
          <a:xfrm rot="16200000" flipH="1">
            <a:off x="4290226" y="1489746"/>
            <a:ext cx="122249" cy="15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ector angular 480"/>
          <p:cNvCxnSpPr>
            <a:stCxn id="139" idx="2"/>
            <a:endCxn id="328" idx="0"/>
          </p:cNvCxnSpPr>
          <p:nvPr/>
        </p:nvCxnSpPr>
        <p:spPr>
          <a:xfrm rot="5400000">
            <a:off x="7130757" y="2043373"/>
            <a:ext cx="77308" cy="2907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ector angular 482"/>
          <p:cNvCxnSpPr>
            <a:stCxn id="153" idx="2"/>
            <a:endCxn id="330" idx="0"/>
          </p:cNvCxnSpPr>
          <p:nvPr/>
        </p:nvCxnSpPr>
        <p:spPr>
          <a:xfrm rot="16200000" flipH="1">
            <a:off x="8302375" y="2196265"/>
            <a:ext cx="77308" cy="39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ector angular 488"/>
          <p:cNvCxnSpPr>
            <a:stCxn id="176" idx="2"/>
            <a:endCxn id="333" idx="0"/>
          </p:cNvCxnSpPr>
          <p:nvPr/>
        </p:nvCxnSpPr>
        <p:spPr>
          <a:xfrm rot="16200000" flipH="1">
            <a:off x="3435911" y="3064326"/>
            <a:ext cx="102184" cy="2520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 angular 495"/>
          <p:cNvCxnSpPr>
            <a:stCxn id="336" idx="2"/>
            <a:endCxn id="155" idx="0"/>
          </p:cNvCxnSpPr>
          <p:nvPr/>
        </p:nvCxnSpPr>
        <p:spPr>
          <a:xfrm rot="5400000">
            <a:off x="455985" y="4561543"/>
            <a:ext cx="250840" cy="234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ector angular 498"/>
          <p:cNvCxnSpPr>
            <a:stCxn id="5" idx="2"/>
            <a:endCxn id="321" idx="0"/>
          </p:cNvCxnSpPr>
          <p:nvPr/>
        </p:nvCxnSpPr>
        <p:spPr>
          <a:xfrm rot="16200000" flipH="1">
            <a:off x="2486308" y="324728"/>
            <a:ext cx="154255" cy="15941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1910</TotalTime>
  <Words>97</Words>
  <Application>Microsoft Office PowerPoint</Application>
  <PresentationFormat>Carta (216 x 279 mm)</PresentationFormat>
  <Paragraphs>58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Tema de Office</vt:lpstr>
      <vt:lpstr>MathType 6.0 Equation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usuario</cp:lastModifiedBy>
  <cp:revision>65</cp:revision>
  <cp:lastPrinted>2015-06-25T22:36:16Z</cp:lastPrinted>
  <dcterms:created xsi:type="dcterms:W3CDTF">2015-05-14T14:12:36Z</dcterms:created>
  <dcterms:modified xsi:type="dcterms:W3CDTF">2015-08-05T22:43:21Z</dcterms:modified>
</cp:coreProperties>
</file>