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7920038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634" y="-864"/>
      </p:cViewPr>
      <p:guideLst>
        <p:guide orient="horz" pos="249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5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pPr/>
              <a:t>14/04/2016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5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249994" y="1996729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5631" y="232566"/>
            <a:ext cx="210118" cy="2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2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2380045" y="215564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Estadística </a:t>
            </a: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3181214" y="-1287290"/>
            <a:ext cx="183153" cy="389424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760274" y="163493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encarga de </a:t>
            </a:r>
          </a:p>
        </p:txBody>
      </p:sp>
      <p:cxnSp>
        <p:nvCxnSpPr>
          <p:cNvPr id="31" name="Conector angular 30"/>
          <p:cNvCxnSpPr>
            <a:endCxn id="19" idx="0"/>
          </p:cNvCxnSpPr>
          <p:nvPr/>
        </p:nvCxnSpPr>
        <p:spPr>
          <a:xfrm rot="16200000" flipH="1">
            <a:off x="1202739" y="1516185"/>
            <a:ext cx="226923" cy="105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631628" y="1932600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recoger, representar y  analizar información  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289013" y="1898246"/>
            <a:ext cx="66829" cy="1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903542" y="2538839"/>
            <a:ext cx="839350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utilizando     </a:t>
            </a:r>
          </a:p>
        </p:txBody>
      </p:sp>
      <p:sp>
        <p:nvSpPr>
          <p:cNvPr id="72" name="Rectángulo 71" descr="Nodo de tercer nivel"/>
          <p:cNvSpPr/>
          <p:nvPr/>
        </p:nvSpPr>
        <p:spPr>
          <a:xfrm>
            <a:off x="766725" y="2824782"/>
            <a:ext cx="1122431" cy="4552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1286698" y="47264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cuantitativas  </a:t>
            </a: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120545" y="392917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describir características </a:t>
            </a:r>
          </a:p>
        </p:txBody>
      </p:sp>
      <p:sp>
        <p:nvSpPr>
          <p:cNvPr id="211" name="Rectángulo 210" descr="Nodo de sexto nivel"/>
          <p:cNvSpPr/>
          <p:nvPr/>
        </p:nvSpPr>
        <p:spPr>
          <a:xfrm>
            <a:off x="120545" y="4713858"/>
            <a:ext cx="1118927" cy="365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edad, sexo, altura </a:t>
            </a:r>
          </a:p>
        </p:txBody>
      </p:sp>
      <p:sp>
        <p:nvSpPr>
          <p:cNvPr id="212" name="Rectángulo 211" descr="Nodo de séptimo nivel"/>
          <p:cNvSpPr/>
          <p:nvPr/>
        </p:nvSpPr>
        <p:spPr>
          <a:xfrm>
            <a:off x="1293075" y="550766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toman valores  numéricamente </a:t>
            </a:r>
          </a:p>
        </p:txBody>
      </p:sp>
      <p:sp>
        <p:nvSpPr>
          <p:cNvPr id="243" name="CuadroTexto 242" descr="Conector entre nodos"/>
          <p:cNvSpPr txBox="1"/>
          <p:nvPr/>
        </p:nvSpPr>
        <p:spPr>
          <a:xfrm>
            <a:off x="364276" y="4377701"/>
            <a:ext cx="630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</a:p>
        </p:txBody>
      </p:sp>
      <p:sp>
        <p:nvSpPr>
          <p:cNvPr id="244" name="CuadroTexto 243" descr="Conector entre nodos"/>
          <p:cNvSpPr txBox="1"/>
          <p:nvPr/>
        </p:nvSpPr>
        <p:spPr>
          <a:xfrm>
            <a:off x="1289208" y="51831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 las que  </a:t>
            </a:r>
          </a:p>
        </p:txBody>
      </p:sp>
      <p:cxnSp>
        <p:nvCxnSpPr>
          <p:cNvPr id="245" name="Conector angular 244"/>
          <p:cNvCxnSpPr>
            <a:stCxn id="111" idx="0"/>
            <a:endCxn id="127" idx="2"/>
          </p:cNvCxnSpPr>
          <p:nvPr/>
        </p:nvCxnSpPr>
        <p:spPr>
          <a:xfrm rot="16200000" flipV="1">
            <a:off x="1763039" y="3254065"/>
            <a:ext cx="234629" cy="11083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16200000" flipV="1">
            <a:off x="627135" y="4660983"/>
            <a:ext cx="105325" cy="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angular 250"/>
          <p:cNvCxnSpPr>
            <a:stCxn id="73" idx="0"/>
            <a:endCxn id="149" idx="2"/>
          </p:cNvCxnSpPr>
          <p:nvPr/>
        </p:nvCxnSpPr>
        <p:spPr>
          <a:xfrm rot="5400000" flipH="1" flipV="1">
            <a:off x="2074408" y="4366799"/>
            <a:ext cx="133186" cy="5861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V="1">
            <a:off x="1802700" y="5484544"/>
            <a:ext cx="93710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764453" y="75140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una  </a:t>
            </a:r>
          </a:p>
        </p:txBody>
      </p:sp>
      <p:cxnSp>
        <p:nvCxnSpPr>
          <p:cNvPr id="132" name="Conector angular 131"/>
          <p:cNvCxnSpPr>
            <a:stCxn id="130" idx="2"/>
            <a:endCxn id="315" idx="0"/>
          </p:cNvCxnSpPr>
          <p:nvPr/>
        </p:nvCxnSpPr>
        <p:spPr>
          <a:xfrm rot="5400000">
            <a:off x="1270023" y="1032260"/>
            <a:ext cx="105667" cy="5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/>
          <p:cNvSpPr/>
          <p:nvPr/>
        </p:nvSpPr>
        <p:spPr>
          <a:xfrm>
            <a:off x="5376731" y="1089020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Presentación y análisis de datos </a:t>
            </a: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585962" y="202203"/>
            <a:ext cx="179720" cy="91182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/>
          <p:cNvSpPr txBox="1"/>
          <p:nvPr/>
        </p:nvSpPr>
        <p:spPr>
          <a:xfrm>
            <a:off x="5570446" y="15873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recogidos con  </a:t>
            </a: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6102985" y="1557479"/>
            <a:ext cx="58509" cy="11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>
            <a:stCxn id="218" idx="2"/>
            <a:endCxn id="370" idx="0"/>
          </p:cNvCxnSpPr>
          <p:nvPr/>
        </p:nvCxnSpPr>
        <p:spPr>
          <a:xfrm rot="5400000">
            <a:off x="5191989" y="999098"/>
            <a:ext cx="120629" cy="17587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CuadroTexto 221" descr="Conector entre nodos"/>
          <p:cNvSpPr txBox="1"/>
          <p:nvPr/>
        </p:nvSpPr>
        <p:spPr>
          <a:xfrm>
            <a:off x="3778456" y="2533078"/>
            <a:ext cx="1117174" cy="19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</a:p>
        </p:txBody>
      </p:sp>
      <p:cxnSp>
        <p:nvCxnSpPr>
          <p:cNvPr id="223" name="Conector angular 222"/>
          <p:cNvCxnSpPr>
            <a:stCxn id="256" idx="2"/>
            <a:endCxn id="201" idx="0"/>
          </p:cNvCxnSpPr>
          <p:nvPr/>
        </p:nvCxnSpPr>
        <p:spPr>
          <a:xfrm rot="5400000">
            <a:off x="4217084" y="3399792"/>
            <a:ext cx="234974" cy="39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ángulo 255" descr="Nodo de tercer nivel"/>
          <p:cNvSpPr/>
          <p:nvPr/>
        </p:nvSpPr>
        <p:spPr>
          <a:xfrm>
            <a:off x="3775308" y="2814917"/>
            <a:ext cx="1122431" cy="4693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</a:t>
            </a:r>
          </a:p>
        </p:txBody>
      </p:sp>
      <p:sp>
        <p:nvSpPr>
          <p:cNvPr id="257" name="Rectángulo 256" descr="Nodo de cuarto nivel&#10;"/>
          <p:cNvSpPr/>
          <p:nvPr/>
        </p:nvSpPr>
        <p:spPr>
          <a:xfrm>
            <a:off x="3772467" y="393216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tabla de frecuencias </a:t>
            </a:r>
          </a:p>
        </p:txBody>
      </p:sp>
      <p:sp>
        <p:nvSpPr>
          <p:cNvPr id="258" name="Rectángulo 257" descr="Nodo de quinto nivel"/>
          <p:cNvSpPr/>
          <p:nvPr/>
        </p:nvSpPr>
        <p:spPr>
          <a:xfrm>
            <a:off x="8883587" y="550888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rango </a:t>
            </a:r>
          </a:p>
        </p:txBody>
      </p:sp>
      <p:cxnSp>
        <p:nvCxnSpPr>
          <p:cNvPr id="261" name="Conector angular 260"/>
          <p:cNvCxnSpPr>
            <a:stCxn id="256" idx="0"/>
            <a:endCxn id="222" idx="2"/>
          </p:cNvCxnSpPr>
          <p:nvPr/>
        </p:nvCxnSpPr>
        <p:spPr>
          <a:xfrm rot="5400000" flipH="1" flipV="1">
            <a:off x="4291251" y="2769126"/>
            <a:ext cx="91065" cy="5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angular 263"/>
          <p:cNvCxnSpPr>
            <a:stCxn id="201" idx="2"/>
            <a:endCxn id="257" idx="0"/>
          </p:cNvCxnSpPr>
          <p:nvPr/>
        </p:nvCxnSpPr>
        <p:spPr>
          <a:xfrm rot="16200000" flipH="1">
            <a:off x="4222067" y="3820552"/>
            <a:ext cx="222167" cy="10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angular 264"/>
          <p:cNvCxnSpPr>
            <a:stCxn id="291" idx="0"/>
            <a:endCxn id="392" idx="2"/>
          </p:cNvCxnSpPr>
          <p:nvPr/>
        </p:nvCxnSpPr>
        <p:spPr>
          <a:xfrm rot="5400000" flipH="1" flipV="1">
            <a:off x="9389873" y="5127652"/>
            <a:ext cx="98071" cy="53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angular 269"/>
          <p:cNvCxnSpPr>
            <a:stCxn id="364" idx="0"/>
            <a:endCxn id="258" idx="2"/>
          </p:cNvCxnSpPr>
          <p:nvPr/>
        </p:nvCxnSpPr>
        <p:spPr>
          <a:xfrm rot="16200000" flipV="1">
            <a:off x="9413825" y="5891629"/>
            <a:ext cx="59697" cy="12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angular 270"/>
          <p:cNvCxnSpPr>
            <a:stCxn id="311" idx="0"/>
            <a:endCxn id="395" idx="2"/>
          </p:cNvCxnSpPr>
          <p:nvPr/>
        </p:nvCxnSpPr>
        <p:spPr>
          <a:xfrm rot="16200000" flipV="1">
            <a:off x="8194428" y="5928176"/>
            <a:ext cx="104311" cy="26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angular 271"/>
          <p:cNvCxnSpPr>
            <a:stCxn id="366" idx="0"/>
            <a:endCxn id="356" idx="2"/>
          </p:cNvCxnSpPr>
          <p:nvPr/>
        </p:nvCxnSpPr>
        <p:spPr>
          <a:xfrm rot="5400000" flipH="1" flipV="1">
            <a:off x="7148661" y="5128014"/>
            <a:ext cx="142312" cy="6422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ector angular 272"/>
          <p:cNvCxnSpPr/>
          <p:nvPr/>
        </p:nvCxnSpPr>
        <p:spPr>
          <a:xfrm rot="16200000" flipV="1">
            <a:off x="9499495" y="8144241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/>
          <p:cNvSpPr txBox="1"/>
          <p:nvPr/>
        </p:nvSpPr>
        <p:spPr>
          <a:xfrm>
            <a:off x="5570518" y="7479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cuanto a   </a:t>
            </a: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16200000" flipH="1">
            <a:off x="6077169" y="1033372"/>
            <a:ext cx="110213" cy="1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ector angular 280"/>
          <p:cNvCxnSpPr>
            <a:stCxn id="218" idx="2"/>
            <a:endCxn id="371" idx="0"/>
          </p:cNvCxnSpPr>
          <p:nvPr/>
        </p:nvCxnSpPr>
        <p:spPr>
          <a:xfrm rot="16200000" flipH="1">
            <a:off x="6769130" y="1180674"/>
            <a:ext cx="120821" cy="13957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ángulo 283" descr="Nodo de tercer nivel"/>
          <p:cNvSpPr/>
          <p:nvPr/>
        </p:nvSpPr>
        <p:spPr>
          <a:xfrm>
            <a:off x="6971377" y="2813201"/>
            <a:ext cx="1122431" cy="474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</a:t>
            </a:r>
          </a:p>
        </p:txBody>
      </p:sp>
      <p:sp>
        <p:nvSpPr>
          <p:cNvPr id="285" name="Rectángulo 284" descr="Nodo de cuarto nivel&#10;"/>
          <p:cNvSpPr/>
          <p:nvPr/>
        </p:nvSpPr>
        <p:spPr>
          <a:xfrm>
            <a:off x="8880083" y="6363123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varianza </a:t>
            </a:r>
          </a:p>
        </p:txBody>
      </p:sp>
      <p:cxnSp>
        <p:nvCxnSpPr>
          <p:cNvPr id="290" name="Conector angular 289"/>
          <p:cNvCxnSpPr>
            <a:stCxn id="257" idx="2"/>
            <a:endCxn id="300" idx="0"/>
          </p:cNvCxnSpPr>
          <p:nvPr/>
        </p:nvCxnSpPr>
        <p:spPr>
          <a:xfrm rot="5400000">
            <a:off x="4249799" y="4365938"/>
            <a:ext cx="164137" cy="36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CuadroTexto 290" descr="Conector entre nodos"/>
          <p:cNvSpPr txBox="1"/>
          <p:nvPr/>
        </p:nvSpPr>
        <p:spPr>
          <a:xfrm>
            <a:off x="8976999" y="5176953"/>
            <a:ext cx="923285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los cuales son  </a:t>
            </a:r>
          </a:p>
        </p:txBody>
      </p:sp>
      <p:cxnSp>
        <p:nvCxnSpPr>
          <p:cNvPr id="292" name="Conector angular 291"/>
          <p:cNvCxnSpPr>
            <a:stCxn id="285" idx="2"/>
            <a:endCxn id="394" idx="0"/>
          </p:cNvCxnSpPr>
          <p:nvPr/>
        </p:nvCxnSpPr>
        <p:spPr>
          <a:xfrm rot="16200000" flipH="1">
            <a:off x="9372572" y="6785368"/>
            <a:ext cx="137924" cy="4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angular 292"/>
          <p:cNvCxnSpPr>
            <a:stCxn id="355" idx="0"/>
            <a:endCxn id="345" idx="2"/>
          </p:cNvCxnSpPr>
          <p:nvPr/>
        </p:nvCxnSpPr>
        <p:spPr>
          <a:xfrm rot="16200000" flipV="1">
            <a:off x="5573568" y="4315024"/>
            <a:ext cx="78874" cy="206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ángulo 307" descr="Nodo de cuarto nivel&#10;"/>
          <p:cNvSpPr/>
          <p:nvPr/>
        </p:nvSpPr>
        <p:spPr>
          <a:xfrm>
            <a:off x="5052063" y="4651145"/>
            <a:ext cx="1122431" cy="431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 a cada dato sus frecuencias    </a:t>
            </a:r>
          </a:p>
        </p:txBody>
      </p:sp>
      <p:sp>
        <p:nvSpPr>
          <p:cNvPr id="309" name="Rectángulo 308" descr="Nodo de quinto nivel"/>
          <p:cNvSpPr/>
          <p:nvPr/>
        </p:nvSpPr>
        <p:spPr>
          <a:xfrm>
            <a:off x="6340601" y="6317285"/>
            <a:ext cx="1118927" cy="45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localizan la parte media del conjunto  </a:t>
            </a:r>
          </a:p>
        </p:txBody>
      </p:sp>
      <p:cxnSp>
        <p:nvCxnSpPr>
          <p:cNvPr id="310" name="Conector angular 309"/>
          <p:cNvCxnSpPr>
            <a:stCxn id="299" idx="2"/>
            <a:endCxn id="373" idx="0"/>
          </p:cNvCxnSpPr>
          <p:nvPr/>
        </p:nvCxnSpPr>
        <p:spPr>
          <a:xfrm rot="16200000" flipH="1">
            <a:off x="4264851" y="5392840"/>
            <a:ext cx="137083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CuadroTexto 310" descr="Conector entre nodos"/>
          <p:cNvSpPr txBox="1"/>
          <p:nvPr/>
        </p:nvSpPr>
        <p:spPr>
          <a:xfrm>
            <a:off x="7689304" y="598163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las que </a:t>
            </a:r>
          </a:p>
        </p:txBody>
      </p:sp>
      <p:cxnSp>
        <p:nvCxnSpPr>
          <p:cNvPr id="312" name="Conector angular 311"/>
          <p:cNvCxnSpPr>
            <a:stCxn id="308" idx="2"/>
            <a:endCxn id="384" idx="0"/>
          </p:cNvCxnSpPr>
          <p:nvPr/>
        </p:nvCxnSpPr>
        <p:spPr>
          <a:xfrm rot="5400000">
            <a:off x="5563550" y="5129520"/>
            <a:ext cx="96828" cy="2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angular 312"/>
          <p:cNvCxnSpPr>
            <a:stCxn id="356" idx="0"/>
            <a:endCxn id="390" idx="2"/>
          </p:cNvCxnSpPr>
          <p:nvPr/>
        </p:nvCxnSpPr>
        <p:spPr>
          <a:xfrm rot="16200000" flipV="1">
            <a:off x="7505074" y="5111283"/>
            <a:ext cx="68254" cy="34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ector angular 335"/>
          <p:cNvCxnSpPr>
            <a:stCxn id="4" idx="2"/>
            <a:endCxn id="320" idx="0"/>
          </p:cNvCxnSpPr>
          <p:nvPr/>
        </p:nvCxnSpPr>
        <p:spPr>
          <a:xfrm rot="5400000">
            <a:off x="3978596" y="-496030"/>
            <a:ext cx="177030" cy="23056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ángulo 344" descr="Nodo de quinto nivel"/>
          <p:cNvSpPr/>
          <p:nvPr/>
        </p:nvSpPr>
        <p:spPr>
          <a:xfrm>
            <a:off x="5052509" y="3923104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 distribución frecuencias </a:t>
            </a:r>
          </a:p>
        </p:txBody>
      </p:sp>
      <p:cxnSp>
        <p:nvCxnSpPr>
          <p:cNvPr id="352" name="Conector angular 351"/>
          <p:cNvCxnSpPr>
            <a:stCxn id="374" idx="0"/>
            <a:endCxn id="373" idx="2"/>
          </p:cNvCxnSpPr>
          <p:nvPr/>
        </p:nvCxnSpPr>
        <p:spPr>
          <a:xfrm rot="16200000" flipV="1">
            <a:off x="4248150" y="5902232"/>
            <a:ext cx="174661" cy="20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ángulo 352" descr="Nodo de sexto nivel"/>
          <p:cNvSpPr/>
          <p:nvPr/>
        </p:nvSpPr>
        <p:spPr>
          <a:xfrm>
            <a:off x="5052449" y="551947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absoluta </a:t>
            </a:r>
          </a:p>
        </p:txBody>
      </p:sp>
      <p:sp>
        <p:nvSpPr>
          <p:cNvPr id="354" name="Rectángulo 353" descr="Nodo de séptimo nivel"/>
          <p:cNvSpPr/>
          <p:nvPr/>
        </p:nvSpPr>
        <p:spPr>
          <a:xfrm>
            <a:off x="5057269" y="642701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 </a:t>
            </a:r>
          </a:p>
        </p:txBody>
      </p:sp>
      <p:sp>
        <p:nvSpPr>
          <p:cNvPr id="355" name="CuadroTexto 354" descr="Conector entre nodos"/>
          <p:cNvSpPr txBox="1"/>
          <p:nvPr/>
        </p:nvSpPr>
        <p:spPr>
          <a:xfrm>
            <a:off x="5055452" y="435549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 utilizada  </a:t>
            </a:r>
          </a:p>
        </p:txBody>
      </p:sp>
      <p:sp>
        <p:nvSpPr>
          <p:cNvPr id="356" name="CuadroTexto 355" descr="Conector entre nodos"/>
          <p:cNvSpPr txBox="1"/>
          <p:nvPr/>
        </p:nvSpPr>
        <p:spPr>
          <a:xfrm>
            <a:off x="7031799" y="5147137"/>
            <a:ext cx="1018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dividen en </a:t>
            </a:r>
          </a:p>
        </p:txBody>
      </p:sp>
      <p:cxnSp>
        <p:nvCxnSpPr>
          <p:cNvPr id="358" name="Conector angular 357"/>
          <p:cNvCxnSpPr>
            <a:stCxn id="345" idx="0"/>
            <a:endCxn id="297" idx="2"/>
          </p:cNvCxnSpPr>
          <p:nvPr/>
        </p:nvCxnSpPr>
        <p:spPr>
          <a:xfrm rot="5400000" flipH="1" flipV="1">
            <a:off x="6444576" y="2834299"/>
            <a:ext cx="256203" cy="19214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53" idx="0"/>
            <a:endCxn id="384" idx="2"/>
          </p:cNvCxnSpPr>
          <p:nvPr/>
        </p:nvCxnSpPr>
        <p:spPr>
          <a:xfrm rot="16200000" flipV="1">
            <a:off x="5556584" y="5464145"/>
            <a:ext cx="109394" cy="12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88" idx="2"/>
          </p:cNvCxnSpPr>
          <p:nvPr/>
        </p:nvCxnSpPr>
        <p:spPr>
          <a:xfrm rot="16200000" flipV="1">
            <a:off x="5567402" y="6377688"/>
            <a:ext cx="96828" cy="18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ángulo 363" descr="Nodo de quinto nivel"/>
          <p:cNvSpPr/>
          <p:nvPr/>
        </p:nvSpPr>
        <p:spPr>
          <a:xfrm>
            <a:off x="8884831" y="592210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desviación media y típica  </a:t>
            </a:r>
          </a:p>
        </p:txBody>
      </p:sp>
      <p:sp>
        <p:nvSpPr>
          <p:cNvPr id="366" name="Rectángulo 365" descr="Nodo de quinto nivel"/>
          <p:cNvSpPr/>
          <p:nvPr/>
        </p:nvSpPr>
        <p:spPr>
          <a:xfrm>
            <a:off x="6339242" y="552028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centrales </a:t>
            </a:r>
          </a:p>
        </p:txBody>
      </p:sp>
      <p:cxnSp>
        <p:nvCxnSpPr>
          <p:cNvPr id="367" name="Conector angular 366"/>
          <p:cNvCxnSpPr>
            <a:stCxn id="285" idx="0"/>
            <a:endCxn id="364" idx="2"/>
          </p:cNvCxnSpPr>
          <p:nvPr/>
        </p:nvCxnSpPr>
        <p:spPr>
          <a:xfrm rot="5400000" flipH="1" flipV="1">
            <a:off x="9399046" y="6317872"/>
            <a:ext cx="87503" cy="29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10" descr="Nodo de cuarto nivel&#10;"/>
          <p:cNvSpPr/>
          <p:nvPr/>
        </p:nvSpPr>
        <p:spPr>
          <a:xfrm>
            <a:off x="1873298" y="3925540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dos clases </a:t>
            </a:r>
          </a:p>
        </p:txBody>
      </p:sp>
      <p:cxnSp>
        <p:nvCxnSpPr>
          <p:cNvPr id="118" name="Conector angular 117"/>
          <p:cNvCxnSpPr>
            <a:stCxn id="44" idx="2"/>
            <a:endCxn id="67" idx="0"/>
          </p:cNvCxnSpPr>
          <p:nvPr/>
        </p:nvCxnSpPr>
        <p:spPr>
          <a:xfrm rot="5400000">
            <a:off x="1281895" y="2497370"/>
            <a:ext cx="82792" cy="1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r 120"/>
          <p:cNvCxnSpPr>
            <a:stCxn id="67" idx="2"/>
            <a:endCxn id="72" idx="0"/>
          </p:cNvCxnSpPr>
          <p:nvPr/>
        </p:nvCxnSpPr>
        <p:spPr>
          <a:xfrm rot="16200000" flipH="1">
            <a:off x="1287531" y="2784372"/>
            <a:ext cx="76096" cy="47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/>
          <p:cNvSpPr txBox="1"/>
          <p:nvPr/>
        </p:nvSpPr>
        <p:spPr>
          <a:xfrm>
            <a:off x="767605" y="3355155"/>
            <a:ext cx="111717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caracterizan por que  </a:t>
            </a:r>
          </a:p>
        </p:txBody>
      </p:sp>
      <p:cxnSp>
        <p:nvCxnSpPr>
          <p:cNvPr id="138" name="Conector angular 137"/>
          <p:cNvCxnSpPr>
            <a:stCxn id="72" idx="2"/>
            <a:endCxn id="127" idx="0"/>
          </p:cNvCxnSpPr>
          <p:nvPr/>
        </p:nvCxnSpPr>
        <p:spPr>
          <a:xfrm rot="5400000">
            <a:off x="1289507" y="3316721"/>
            <a:ext cx="75120" cy="17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r 141"/>
          <p:cNvCxnSpPr>
            <a:stCxn id="74" idx="0"/>
            <a:endCxn id="127" idx="2"/>
          </p:cNvCxnSpPr>
          <p:nvPr/>
        </p:nvCxnSpPr>
        <p:spPr>
          <a:xfrm rot="5400000" flipH="1" flipV="1">
            <a:off x="883969" y="3486952"/>
            <a:ext cx="238263" cy="6461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angular 145"/>
          <p:cNvCxnSpPr>
            <a:stCxn id="243" idx="0"/>
            <a:endCxn id="74" idx="2"/>
          </p:cNvCxnSpPr>
          <p:nvPr/>
        </p:nvCxnSpPr>
        <p:spPr>
          <a:xfrm rot="5400000" flipH="1" flipV="1">
            <a:off x="632292" y="4329985"/>
            <a:ext cx="95008" cy="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 descr="Conector entre nodos"/>
          <p:cNvSpPr txBox="1"/>
          <p:nvPr/>
        </p:nvSpPr>
        <p:spPr>
          <a:xfrm>
            <a:off x="1875501" y="436246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</a:p>
        </p:txBody>
      </p:sp>
      <p:cxnSp>
        <p:nvCxnSpPr>
          <p:cNvPr id="150" name="Conector angular 149"/>
          <p:cNvCxnSpPr>
            <a:stCxn id="149" idx="0"/>
            <a:endCxn id="111" idx="2"/>
          </p:cNvCxnSpPr>
          <p:nvPr/>
        </p:nvCxnSpPr>
        <p:spPr>
          <a:xfrm rot="5400000" flipH="1" flipV="1">
            <a:off x="2392600" y="4320547"/>
            <a:ext cx="83402" cy="4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cuarto nivel&#10;"/>
          <p:cNvSpPr/>
          <p:nvPr/>
        </p:nvSpPr>
        <p:spPr>
          <a:xfrm>
            <a:off x="2486848" y="4726479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cualitativas   </a:t>
            </a:r>
          </a:p>
        </p:txBody>
      </p:sp>
      <p:cxnSp>
        <p:nvCxnSpPr>
          <p:cNvPr id="156" name="Conector angular 155"/>
          <p:cNvCxnSpPr>
            <a:stCxn id="155" idx="0"/>
            <a:endCxn id="149" idx="2"/>
          </p:cNvCxnSpPr>
          <p:nvPr/>
        </p:nvCxnSpPr>
        <p:spPr>
          <a:xfrm rot="16200000" flipV="1">
            <a:off x="2674483" y="4352898"/>
            <a:ext cx="133186" cy="6139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angular 158"/>
          <p:cNvCxnSpPr>
            <a:stCxn id="244" idx="0"/>
            <a:endCxn id="73" idx="2"/>
          </p:cNvCxnSpPr>
          <p:nvPr/>
        </p:nvCxnSpPr>
        <p:spPr>
          <a:xfrm rot="16200000" flipV="1">
            <a:off x="1797023" y="5130888"/>
            <a:ext cx="103121" cy="1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 descr="Conector entre nodos"/>
          <p:cNvSpPr txBox="1"/>
          <p:nvPr/>
        </p:nvSpPr>
        <p:spPr>
          <a:xfrm>
            <a:off x="2489358" y="51831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 las que  </a:t>
            </a:r>
          </a:p>
        </p:txBody>
      </p:sp>
      <p:sp>
        <p:nvSpPr>
          <p:cNvPr id="163" name="Rectángulo 162" descr="Nodo de séptimo nivel"/>
          <p:cNvSpPr/>
          <p:nvPr/>
        </p:nvSpPr>
        <p:spPr>
          <a:xfrm>
            <a:off x="2492270" y="550806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toman valores numéricamente </a:t>
            </a:r>
          </a:p>
        </p:txBody>
      </p:sp>
      <p:cxnSp>
        <p:nvCxnSpPr>
          <p:cNvPr id="164" name="Conector angular 163"/>
          <p:cNvCxnSpPr>
            <a:stCxn id="162" idx="0"/>
            <a:endCxn id="155" idx="2"/>
          </p:cNvCxnSpPr>
          <p:nvPr/>
        </p:nvCxnSpPr>
        <p:spPr>
          <a:xfrm rot="16200000" flipV="1">
            <a:off x="2997173" y="5130888"/>
            <a:ext cx="103121" cy="13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3" idx="0"/>
            <a:endCxn id="162" idx="2"/>
          </p:cNvCxnSpPr>
          <p:nvPr/>
        </p:nvCxnSpPr>
        <p:spPr>
          <a:xfrm rot="16200000" flipV="1">
            <a:off x="3003510" y="5459839"/>
            <a:ext cx="94112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uadroTexto 170" descr="Conector entre nodos"/>
          <p:cNvSpPr txBox="1"/>
          <p:nvPr/>
        </p:nvSpPr>
        <p:spPr>
          <a:xfrm>
            <a:off x="1289208" y="5992742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ejemplos   </a:t>
            </a:r>
          </a:p>
        </p:txBody>
      </p:sp>
      <p:cxnSp>
        <p:nvCxnSpPr>
          <p:cNvPr id="172" name="Conector angular 171"/>
          <p:cNvCxnSpPr>
            <a:stCxn id="171" idx="0"/>
            <a:endCxn id="212" idx="2"/>
          </p:cNvCxnSpPr>
          <p:nvPr/>
        </p:nvCxnSpPr>
        <p:spPr>
          <a:xfrm rot="5400000" flipH="1" flipV="1">
            <a:off x="1785111" y="5925319"/>
            <a:ext cx="131564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ángulo 174" descr="Nodo de séptimo nivel"/>
          <p:cNvSpPr/>
          <p:nvPr/>
        </p:nvSpPr>
        <p:spPr>
          <a:xfrm>
            <a:off x="1293075" y="6326811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nombre, religión, sexo </a:t>
            </a:r>
          </a:p>
        </p:txBody>
      </p:sp>
      <p:sp>
        <p:nvSpPr>
          <p:cNvPr id="176" name="CuadroTexto 175" descr="Conector entre nodos"/>
          <p:cNvSpPr txBox="1"/>
          <p:nvPr/>
        </p:nvSpPr>
        <p:spPr>
          <a:xfrm>
            <a:off x="2489358" y="5983217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ejemplos   </a:t>
            </a:r>
          </a:p>
        </p:txBody>
      </p:sp>
      <p:cxnSp>
        <p:nvCxnSpPr>
          <p:cNvPr id="177" name="Conector angular 176"/>
          <p:cNvCxnSpPr>
            <a:stCxn id="176" idx="0"/>
            <a:endCxn id="163" idx="2"/>
          </p:cNvCxnSpPr>
          <p:nvPr/>
        </p:nvCxnSpPr>
        <p:spPr>
          <a:xfrm rot="5400000" flipH="1" flipV="1">
            <a:off x="2989750" y="5921233"/>
            <a:ext cx="12163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175" idx="0"/>
            <a:endCxn id="171" idx="2"/>
          </p:cNvCxnSpPr>
          <p:nvPr/>
        </p:nvCxnSpPr>
        <p:spPr>
          <a:xfrm rot="16200000" flipV="1">
            <a:off x="1799279" y="6273550"/>
            <a:ext cx="103235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185" idx="0"/>
            <a:endCxn id="176" idx="2"/>
          </p:cNvCxnSpPr>
          <p:nvPr/>
        </p:nvCxnSpPr>
        <p:spPr>
          <a:xfrm rot="16200000" flipV="1">
            <a:off x="2999429" y="6264025"/>
            <a:ext cx="103235" cy="32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ángulo 184" descr="Nodo de séptimo nivel"/>
          <p:cNvSpPr/>
          <p:nvPr/>
        </p:nvSpPr>
        <p:spPr>
          <a:xfrm>
            <a:off x="2493225" y="6317286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edad, altura, numero hijos </a:t>
            </a:r>
          </a:p>
        </p:txBody>
      </p:sp>
      <p:sp>
        <p:nvSpPr>
          <p:cNvPr id="201" name="CuadroTexto 200" descr="Conector entre nodos"/>
          <p:cNvSpPr txBox="1"/>
          <p:nvPr/>
        </p:nvSpPr>
        <p:spPr>
          <a:xfrm>
            <a:off x="3870975" y="3519232"/>
            <a:ext cx="923285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sp>
        <p:nvSpPr>
          <p:cNvPr id="207" name="CuadroTexto 206" descr="Conector entre nodos"/>
          <p:cNvSpPr txBox="1"/>
          <p:nvPr/>
        </p:nvSpPr>
        <p:spPr>
          <a:xfrm>
            <a:off x="6971375" y="2530698"/>
            <a:ext cx="1117174" cy="1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     </a:t>
            </a:r>
          </a:p>
        </p:txBody>
      </p:sp>
      <p:cxnSp>
        <p:nvCxnSpPr>
          <p:cNvPr id="208" name="Conector angular 207"/>
          <p:cNvCxnSpPr>
            <a:stCxn id="207" idx="0"/>
            <a:endCxn id="371" idx="2"/>
          </p:cNvCxnSpPr>
          <p:nvPr/>
        </p:nvCxnSpPr>
        <p:spPr>
          <a:xfrm rot="16200000" flipV="1">
            <a:off x="7494548" y="2495283"/>
            <a:ext cx="68287" cy="25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207" idx="2"/>
            <a:endCxn id="284" idx="0"/>
          </p:cNvCxnSpPr>
          <p:nvPr/>
        </p:nvCxnSpPr>
        <p:spPr>
          <a:xfrm rot="16200000" flipH="1">
            <a:off x="7485411" y="2766018"/>
            <a:ext cx="91733" cy="26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>
            <a:endCxn id="222" idx="0"/>
          </p:cNvCxnSpPr>
          <p:nvPr/>
        </p:nvCxnSpPr>
        <p:spPr>
          <a:xfrm rot="5400000">
            <a:off x="4272060" y="2466728"/>
            <a:ext cx="131334" cy="13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CuadroTexto 296" descr="Conector entre nodos"/>
          <p:cNvSpPr txBox="1"/>
          <p:nvPr/>
        </p:nvSpPr>
        <p:spPr>
          <a:xfrm>
            <a:off x="6974794" y="34360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cxnSp>
        <p:nvCxnSpPr>
          <p:cNvPr id="298" name="Conector angular 297"/>
          <p:cNvCxnSpPr>
            <a:stCxn id="284" idx="2"/>
            <a:endCxn id="297" idx="0"/>
          </p:cNvCxnSpPr>
          <p:nvPr/>
        </p:nvCxnSpPr>
        <p:spPr>
          <a:xfrm rot="16200000" flipH="1">
            <a:off x="7458863" y="3361551"/>
            <a:ext cx="148248" cy="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cuarto nivel&#10;"/>
          <p:cNvSpPr/>
          <p:nvPr/>
        </p:nvSpPr>
        <p:spPr>
          <a:xfrm>
            <a:off x="3771132" y="497182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de barras y líneas  </a:t>
            </a:r>
          </a:p>
        </p:txBody>
      </p:sp>
      <p:sp>
        <p:nvSpPr>
          <p:cNvPr id="300" name="Rectángulo 299" descr="Nodo de cuarto nivel&#10;"/>
          <p:cNvSpPr/>
          <p:nvPr/>
        </p:nvSpPr>
        <p:spPr>
          <a:xfrm>
            <a:off x="3768835" y="444982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de sectores  </a:t>
            </a:r>
          </a:p>
        </p:txBody>
      </p:sp>
      <p:sp>
        <p:nvSpPr>
          <p:cNvPr id="315" name="Rectángulo 314" descr="Nodo de primer nivel"/>
          <p:cNvSpPr/>
          <p:nvPr/>
        </p:nvSpPr>
        <p:spPr>
          <a:xfrm>
            <a:off x="563960" y="1087907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Rama de las matemáticas </a:t>
            </a:r>
          </a:p>
        </p:txBody>
      </p:sp>
      <p:sp>
        <p:nvSpPr>
          <p:cNvPr id="318" name="Rectángulo 317" descr="Nodo de primer nivel"/>
          <p:cNvSpPr/>
          <p:nvPr/>
        </p:nvSpPr>
        <p:spPr>
          <a:xfrm>
            <a:off x="2157548" y="1110576"/>
            <a:ext cx="151216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Recolección de datos </a:t>
            </a:r>
          </a:p>
        </p:txBody>
      </p:sp>
      <p:sp>
        <p:nvSpPr>
          <p:cNvPr id="320" name="CuadroTexto 319" descr="Conector entre nodos"/>
          <p:cNvSpPr txBox="1"/>
          <p:nvPr/>
        </p:nvSpPr>
        <p:spPr>
          <a:xfrm>
            <a:off x="2353095" y="7452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en cuanto a  </a:t>
            </a:r>
          </a:p>
        </p:txBody>
      </p:sp>
      <p:cxnSp>
        <p:nvCxnSpPr>
          <p:cNvPr id="322" name="Conector angular 321"/>
          <p:cNvCxnSpPr>
            <a:stCxn id="320" idx="2"/>
            <a:endCxn id="318" idx="0"/>
          </p:cNvCxnSpPr>
          <p:nvPr/>
        </p:nvCxnSpPr>
        <p:spPr>
          <a:xfrm rot="5400000">
            <a:off x="2846742" y="1043006"/>
            <a:ext cx="134459" cy="6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CuadroTexto 324" descr="Conector entre nodos"/>
          <p:cNvSpPr txBox="1"/>
          <p:nvPr/>
        </p:nvSpPr>
        <p:spPr>
          <a:xfrm>
            <a:off x="2347265" y="162694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   </a:t>
            </a:r>
          </a:p>
        </p:txBody>
      </p:sp>
      <p:cxnSp>
        <p:nvCxnSpPr>
          <p:cNvPr id="326" name="Conector angular 325"/>
          <p:cNvCxnSpPr>
            <a:stCxn id="318" idx="2"/>
            <a:endCxn id="325" idx="0"/>
          </p:cNvCxnSpPr>
          <p:nvPr/>
        </p:nvCxnSpPr>
        <p:spPr>
          <a:xfrm rot="5400000">
            <a:off x="2872766" y="1586073"/>
            <a:ext cx="76583" cy="51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angular 329"/>
          <p:cNvCxnSpPr>
            <a:stCxn id="325" idx="2"/>
            <a:endCxn id="369" idx="0"/>
          </p:cNvCxnSpPr>
          <p:nvPr/>
        </p:nvCxnSpPr>
        <p:spPr>
          <a:xfrm rot="5400000">
            <a:off x="2872567" y="1893059"/>
            <a:ext cx="71196" cy="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CuadroTexto 332" descr="Conector entre nodos"/>
          <p:cNvSpPr txBox="1"/>
          <p:nvPr/>
        </p:nvSpPr>
        <p:spPr>
          <a:xfrm>
            <a:off x="2349565" y="2522027"/>
            <a:ext cx="1117174" cy="2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utilizadas son     </a:t>
            </a:r>
          </a:p>
        </p:txBody>
      </p:sp>
      <p:cxnSp>
        <p:nvCxnSpPr>
          <p:cNvPr id="334" name="Conector angular 333"/>
          <p:cNvCxnSpPr>
            <a:stCxn id="369" idx="2"/>
            <a:endCxn id="333" idx="0"/>
          </p:cNvCxnSpPr>
          <p:nvPr/>
        </p:nvCxnSpPr>
        <p:spPr>
          <a:xfrm rot="16200000" flipH="1">
            <a:off x="2873198" y="2487072"/>
            <a:ext cx="69609" cy="3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/>
          <p:cNvSpPr/>
          <p:nvPr/>
        </p:nvSpPr>
        <p:spPr>
          <a:xfrm>
            <a:off x="2167372" y="2813201"/>
            <a:ext cx="1485488" cy="4710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encuestas, entrevistas, observación, análisis documental   </a:t>
            </a:r>
          </a:p>
        </p:txBody>
      </p:sp>
      <p:cxnSp>
        <p:nvCxnSpPr>
          <p:cNvPr id="368" name="Conector angular 367"/>
          <p:cNvCxnSpPr>
            <a:stCxn id="333" idx="2"/>
            <a:endCxn id="363" idx="0"/>
          </p:cNvCxnSpPr>
          <p:nvPr/>
        </p:nvCxnSpPr>
        <p:spPr>
          <a:xfrm rot="16200000" flipH="1">
            <a:off x="2868471" y="2771555"/>
            <a:ext cx="81327" cy="19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ángulo 368" descr="Nodo de segundo nivel"/>
          <p:cNvSpPr/>
          <p:nvPr/>
        </p:nvSpPr>
        <p:spPr>
          <a:xfrm>
            <a:off x="2216116" y="1928971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</a:t>
            </a:r>
          </a:p>
        </p:txBody>
      </p:sp>
      <p:sp>
        <p:nvSpPr>
          <p:cNvPr id="370" name="Rectángulo 369" descr="Nodo de segundo nivel"/>
          <p:cNvSpPr/>
          <p:nvPr/>
        </p:nvSpPr>
        <p:spPr>
          <a:xfrm>
            <a:off x="3681207" y="1938772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cualitativas  </a:t>
            </a:r>
          </a:p>
          <a:p>
            <a:pPr algn="ctr"/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1" name="Rectángulo 370" descr="Nodo de segundo nivel"/>
          <p:cNvSpPr/>
          <p:nvPr/>
        </p:nvSpPr>
        <p:spPr>
          <a:xfrm>
            <a:off x="6835683" y="1938964"/>
            <a:ext cx="1383471" cy="5234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cuantitativas  </a:t>
            </a:r>
          </a:p>
        </p:txBody>
      </p:sp>
      <p:cxnSp>
        <p:nvCxnSpPr>
          <p:cNvPr id="372" name="Conector angular 371"/>
          <p:cNvCxnSpPr>
            <a:stCxn id="300" idx="2"/>
            <a:endCxn id="299" idx="0"/>
          </p:cNvCxnSpPr>
          <p:nvPr/>
        </p:nvCxnSpPr>
        <p:spPr>
          <a:xfrm rot="16200000" flipH="1">
            <a:off x="4246956" y="4886436"/>
            <a:ext cx="168482" cy="22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ángulo 372" descr="Nodo de cuarto nivel&#10;"/>
          <p:cNvSpPr/>
          <p:nvPr/>
        </p:nvSpPr>
        <p:spPr>
          <a:xfrm>
            <a:off x="3773220" y="546242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 de sectores </a:t>
            </a:r>
          </a:p>
        </p:txBody>
      </p:sp>
      <p:sp>
        <p:nvSpPr>
          <p:cNvPr id="374" name="Rectángulo 373" descr="Nodo de cuarto nivel&#10;"/>
          <p:cNvSpPr/>
          <p:nvPr/>
        </p:nvSpPr>
        <p:spPr>
          <a:xfrm>
            <a:off x="3775308" y="599060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  </a:t>
            </a:r>
          </a:p>
        </p:txBody>
      </p:sp>
      <p:sp>
        <p:nvSpPr>
          <p:cNvPr id="376" name="Rectángulo 375" descr="Nodo de quinto nivel"/>
          <p:cNvSpPr/>
          <p:nvPr/>
        </p:nvSpPr>
        <p:spPr>
          <a:xfrm>
            <a:off x="6972037" y="3922115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posición </a:t>
            </a:r>
          </a:p>
        </p:txBody>
      </p:sp>
      <p:sp>
        <p:nvSpPr>
          <p:cNvPr id="377" name="Rectángulo 376" descr="Nodo de quinto nivel"/>
          <p:cNvSpPr/>
          <p:nvPr/>
        </p:nvSpPr>
        <p:spPr>
          <a:xfrm>
            <a:off x="8883343" y="3920730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dispersión  </a:t>
            </a:r>
          </a:p>
        </p:txBody>
      </p:sp>
      <p:cxnSp>
        <p:nvCxnSpPr>
          <p:cNvPr id="378" name="Conector angular 377"/>
          <p:cNvCxnSpPr>
            <a:stCxn id="376" idx="0"/>
            <a:endCxn id="297" idx="2"/>
          </p:cNvCxnSpPr>
          <p:nvPr/>
        </p:nvCxnSpPr>
        <p:spPr>
          <a:xfrm rot="5400000" flipH="1" flipV="1">
            <a:off x="7404834" y="3793568"/>
            <a:ext cx="255214" cy="18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>
            <a:stCxn id="377" idx="0"/>
            <a:endCxn id="297" idx="2"/>
          </p:cNvCxnSpPr>
          <p:nvPr/>
        </p:nvCxnSpPr>
        <p:spPr>
          <a:xfrm rot="16200000" flipV="1">
            <a:off x="8361180" y="2839103"/>
            <a:ext cx="253829" cy="19094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CuadroTexto 379" descr="Conector entre nodos"/>
          <p:cNvSpPr txBox="1"/>
          <p:nvPr/>
        </p:nvSpPr>
        <p:spPr>
          <a:xfrm>
            <a:off x="6974230" y="433813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permiten    </a:t>
            </a:r>
          </a:p>
        </p:txBody>
      </p:sp>
      <p:sp>
        <p:nvSpPr>
          <p:cNvPr id="381" name="CuadroTexto 380" descr="Conector entre nodos"/>
          <p:cNvSpPr txBox="1"/>
          <p:nvPr/>
        </p:nvSpPr>
        <p:spPr>
          <a:xfrm>
            <a:off x="8882091" y="436355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encargan de  </a:t>
            </a:r>
          </a:p>
        </p:txBody>
      </p:sp>
      <p:cxnSp>
        <p:nvCxnSpPr>
          <p:cNvPr id="382" name="Conector angular 381"/>
          <p:cNvCxnSpPr>
            <a:stCxn id="380" idx="0"/>
            <a:endCxn id="376" idx="2"/>
          </p:cNvCxnSpPr>
          <p:nvPr/>
        </p:nvCxnSpPr>
        <p:spPr>
          <a:xfrm rot="16200000" flipV="1">
            <a:off x="7500907" y="4306229"/>
            <a:ext cx="62505" cy="1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ector angular 382"/>
          <p:cNvCxnSpPr>
            <a:stCxn id="381" idx="0"/>
            <a:endCxn id="377" idx="2"/>
          </p:cNvCxnSpPr>
          <p:nvPr/>
        </p:nvCxnSpPr>
        <p:spPr>
          <a:xfrm rot="5400000" flipH="1" flipV="1">
            <a:off x="9397085" y="4317842"/>
            <a:ext cx="89312" cy="21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CuadroTexto 383" descr="Conector entre nodos"/>
          <p:cNvSpPr txBox="1"/>
          <p:nvPr/>
        </p:nvSpPr>
        <p:spPr>
          <a:xfrm>
            <a:off x="5052061" y="517924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385" name="Conector angular 384"/>
          <p:cNvCxnSpPr>
            <a:stCxn id="355" idx="2"/>
            <a:endCxn id="308" idx="0"/>
          </p:cNvCxnSpPr>
          <p:nvPr/>
        </p:nvCxnSpPr>
        <p:spPr>
          <a:xfrm rot="5400000">
            <a:off x="5581250" y="4618356"/>
            <a:ext cx="64818" cy="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385"/>
          <p:cNvCxnSpPr>
            <a:stCxn id="388" idx="0"/>
            <a:endCxn id="353" idx="2"/>
          </p:cNvCxnSpPr>
          <p:nvPr/>
        </p:nvCxnSpPr>
        <p:spPr>
          <a:xfrm rot="16200000" flipV="1">
            <a:off x="5561567" y="5923336"/>
            <a:ext cx="103678" cy="29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386" descr="Nodo de séptimo nivel"/>
          <p:cNvSpPr/>
          <p:nvPr/>
        </p:nvSpPr>
        <p:spPr>
          <a:xfrm>
            <a:off x="5054438" y="6886333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relativa acumulada  </a:t>
            </a:r>
          </a:p>
        </p:txBody>
      </p:sp>
      <p:sp>
        <p:nvSpPr>
          <p:cNvPr id="388" name="Rectángulo 387" descr="Nodo de sexto nivel"/>
          <p:cNvSpPr/>
          <p:nvPr/>
        </p:nvSpPr>
        <p:spPr>
          <a:xfrm>
            <a:off x="5055439" y="5976672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absoluta acumulada  </a:t>
            </a:r>
          </a:p>
        </p:txBody>
      </p:sp>
      <p:cxnSp>
        <p:nvCxnSpPr>
          <p:cNvPr id="389" name="Conector angular 388"/>
          <p:cNvCxnSpPr>
            <a:stCxn id="354" idx="2"/>
            <a:endCxn id="387" idx="0"/>
          </p:cNvCxnSpPr>
          <p:nvPr/>
        </p:nvCxnSpPr>
        <p:spPr>
          <a:xfrm rot="5400000">
            <a:off x="5562421" y="6832020"/>
            <a:ext cx="105795" cy="28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ángulo 389" descr="Nodo de cuarto nivel&#10;"/>
          <p:cNvSpPr/>
          <p:nvPr/>
        </p:nvSpPr>
        <p:spPr>
          <a:xfrm>
            <a:off x="6976258" y="4645549"/>
            <a:ext cx="1122431" cy="433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reconocer    características de datos ordenados</a:t>
            </a:r>
          </a:p>
        </p:txBody>
      </p:sp>
      <p:cxnSp>
        <p:nvCxnSpPr>
          <p:cNvPr id="391" name="Conector angular 390"/>
          <p:cNvCxnSpPr>
            <a:stCxn id="380" idx="2"/>
            <a:endCxn id="390" idx="0"/>
          </p:cNvCxnSpPr>
          <p:nvPr/>
        </p:nvCxnSpPr>
        <p:spPr>
          <a:xfrm rot="16200000" flipH="1">
            <a:off x="7496856" y="4604931"/>
            <a:ext cx="76578" cy="46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ángulo 391" descr="Nodo de cuarto nivel&#10;"/>
          <p:cNvSpPr/>
          <p:nvPr/>
        </p:nvSpPr>
        <p:spPr>
          <a:xfrm>
            <a:off x="8877958" y="4645550"/>
            <a:ext cx="1122431" cy="433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estudiar la distribución de los datos </a:t>
            </a:r>
          </a:p>
        </p:txBody>
      </p:sp>
      <p:cxnSp>
        <p:nvCxnSpPr>
          <p:cNvPr id="393" name="Conector angular 392"/>
          <p:cNvCxnSpPr>
            <a:stCxn id="392" idx="0"/>
            <a:endCxn id="381" idx="2"/>
          </p:cNvCxnSpPr>
          <p:nvPr/>
        </p:nvCxnSpPr>
        <p:spPr>
          <a:xfrm rot="5400000" flipH="1" flipV="1">
            <a:off x="9414347" y="4619219"/>
            <a:ext cx="51159" cy="1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ángulo 393" descr="Nodo de cuarto nivel&#10;"/>
          <p:cNvSpPr/>
          <p:nvPr/>
        </p:nvSpPr>
        <p:spPr>
          <a:xfrm>
            <a:off x="8880554" y="6854566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 de variación   </a:t>
            </a:r>
          </a:p>
        </p:txBody>
      </p:sp>
      <p:sp>
        <p:nvSpPr>
          <p:cNvPr id="395" name="Rectángulo 394" descr="Nodo de quinto nivel"/>
          <p:cNvSpPr/>
          <p:nvPr/>
        </p:nvSpPr>
        <p:spPr>
          <a:xfrm>
            <a:off x="7685811" y="552380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centrales </a:t>
            </a:r>
          </a:p>
        </p:txBody>
      </p:sp>
      <p:cxnSp>
        <p:nvCxnSpPr>
          <p:cNvPr id="403" name="Conector angular 402"/>
          <p:cNvCxnSpPr>
            <a:stCxn id="395" idx="0"/>
            <a:endCxn id="356" idx="2"/>
          </p:cNvCxnSpPr>
          <p:nvPr/>
        </p:nvCxnSpPr>
        <p:spPr>
          <a:xfrm rot="16200000" flipV="1">
            <a:off x="7820182" y="5098715"/>
            <a:ext cx="145840" cy="7043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uadroTexto 407" descr="Conector entre nodos"/>
          <p:cNvSpPr txBox="1"/>
          <p:nvPr/>
        </p:nvSpPr>
        <p:spPr>
          <a:xfrm>
            <a:off x="6338445" y="5967111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son las que </a:t>
            </a:r>
          </a:p>
        </p:txBody>
      </p:sp>
      <p:cxnSp>
        <p:nvCxnSpPr>
          <p:cNvPr id="409" name="Conector angular 408"/>
          <p:cNvCxnSpPr>
            <a:stCxn id="408" idx="0"/>
            <a:endCxn id="366" idx="2"/>
          </p:cNvCxnSpPr>
          <p:nvPr/>
        </p:nvCxnSpPr>
        <p:spPr>
          <a:xfrm rot="5400000" flipH="1" flipV="1">
            <a:off x="6851214" y="5919619"/>
            <a:ext cx="93311" cy="16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>
            <a:stCxn id="309" idx="0"/>
            <a:endCxn id="408" idx="2"/>
          </p:cNvCxnSpPr>
          <p:nvPr/>
        </p:nvCxnSpPr>
        <p:spPr>
          <a:xfrm rot="16200000" flipV="1">
            <a:off x="6838878" y="6256097"/>
            <a:ext cx="119342" cy="30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ángulo 414" descr="Nodo de quinto nivel"/>
          <p:cNvSpPr/>
          <p:nvPr/>
        </p:nvSpPr>
        <p:spPr>
          <a:xfrm>
            <a:off x="7690617" y="6330274"/>
            <a:ext cx="1118927" cy="443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localizan valores no centrales del conjunto    </a:t>
            </a:r>
          </a:p>
        </p:txBody>
      </p:sp>
      <p:cxnSp>
        <p:nvCxnSpPr>
          <p:cNvPr id="147" name="Conector angular 408"/>
          <p:cNvCxnSpPr>
            <a:stCxn id="415" idx="0"/>
            <a:endCxn id="311" idx="2"/>
          </p:cNvCxnSpPr>
          <p:nvPr/>
        </p:nvCxnSpPr>
        <p:spPr>
          <a:xfrm rot="16200000" flipV="1">
            <a:off x="8190085" y="6270278"/>
            <a:ext cx="117803" cy="2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383" descr="Conector entre nodos"/>
          <p:cNvSpPr txBox="1"/>
          <p:nvPr/>
        </p:nvSpPr>
        <p:spPr>
          <a:xfrm>
            <a:off x="6345433" y="685051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154" name="Conector angular 291"/>
          <p:cNvCxnSpPr>
            <a:stCxn id="309" idx="2"/>
            <a:endCxn id="153" idx="0"/>
          </p:cNvCxnSpPr>
          <p:nvPr/>
        </p:nvCxnSpPr>
        <p:spPr>
          <a:xfrm rot="16200000" flipH="1">
            <a:off x="6863889" y="6810385"/>
            <a:ext cx="76307" cy="39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414" descr="Nodo de quinto nivel"/>
          <p:cNvSpPr/>
          <p:nvPr/>
        </p:nvSpPr>
        <p:spPr>
          <a:xfrm>
            <a:off x="6345997" y="7215609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media, mediana y moda   </a:t>
            </a:r>
          </a:p>
        </p:txBody>
      </p:sp>
      <p:sp>
        <p:nvSpPr>
          <p:cNvPr id="165" name="CuadroTexto 383" descr="Conector entre nodos"/>
          <p:cNvSpPr txBox="1"/>
          <p:nvPr/>
        </p:nvSpPr>
        <p:spPr>
          <a:xfrm>
            <a:off x="7695449" y="688153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las cuales son  </a:t>
            </a:r>
          </a:p>
        </p:txBody>
      </p:sp>
      <p:cxnSp>
        <p:nvCxnSpPr>
          <p:cNvPr id="166" name="Conector angular 291"/>
          <p:cNvCxnSpPr>
            <a:stCxn id="415" idx="2"/>
            <a:endCxn id="165" idx="0"/>
          </p:cNvCxnSpPr>
          <p:nvPr/>
        </p:nvCxnSpPr>
        <p:spPr>
          <a:xfrm rot="16200000" flipH="1">
            <a:off x="8198394" y="6825894"/>
            <a:ext cx="107329" cy="39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ángulo 414" descr="Nodo de quinto nivel"/>
          <p:cNvSpPr/>
          <p:nvPr/>
        </p:nvSpPr>
        <p:spPr>
          <a:xfrm>
            <a:off x="7696013" y="7217698"/>
            <a:ext cx="1118927" cy="399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media, mediana y moda   </a:t>
            </a:r>
          </a:p>
        </p:txBody>
      </p:sp>
      <p:cxnSp>
        <p:nvCxnSpPr>
          <p:cNvPr id="170" name="Conector angular 291"/>
          <p:cNvCxnSpPr>
            <a:stCxn id="165" idx="2"/>
            <a:endCxn id="168" idx="0"/>
          </p:cNvCxnSpPr>
          <p:nvPr/>
        </p:nvCxnSpPr>
        <p:spPr>
          <a:xfrm rot="16200000" flipH="1">
            <a:off x="8202092" y="7164312"/>
            <a:ext cx="105329" cy="1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angular 291"/>
          <p:cNvCxnSpPr>
            <a:stCxn id="153" idx="2"/>
            <a:endCxn id="161" idx="0"/>
          </p:cNvCxnSpPr>
          <p:nvPr/>
        </p:nvCxnSpPr>
        <p:spPr>
          <a:xfrm rot="16200000" flipH="1">
            <a:off x="6837610" y="7147758"/>
            <a:ext cx="134260" cy="14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angular 194"/>
          <p:cNvCxnSpPr>
            <a:stCxn id="258" idx="0"/>
            <a:endCxn id="291" idx="2"/>
          </p:cNvCxnSpPr>
          <p:nvPr/>
        </p:nvCxnSpPr>
        <p:spPr>
          <a:xfrm rot="16200000" flipV="1">
            <a:off x="9370266" y="5436099"/>
            <a:ext cx="141162" cy="440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1777</TotalTime>
  <Words>225</Words>
  <Application>Microsoft Office PowerPoint</Application>
  <PresentationFormat>Personalizado</PresentationFormat>
  <Paragraphs>76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82</cp:revision>
  <cp:lastPrinted>2016-04-14T15:04:33Z</cp:lastPrinted>
  <dcterms:created xsi:type="dcterms:W3CDTF">2015-05-14T14:12:36Z</dcterms:created>
  <dcterms:modified xsi:type="dcterms:W3CDTF">2016-04-14T16:09:38Z</dcterms:modified>
</cp:coreProperties>
</file>