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8" d="100"/>
          <a:sy n="98" d="100"/>
        </p:scale>
        <p:origin x="342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3653700" y="78445"/>
            <a:ext cx="1482504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funciones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353103" y="87543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2933066" y="-586454"/>
            <a:ext cx="444297" cy="247947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973502" y="1616103"/>
            <a:ext cx="10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representa 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/>
          <p:nvPr/>
        </p:nvCxnSpPr>
        <p:spPr>
          <a:xfrm rot="16200000" flipH="1">
            <a:off x="2097554" y="1230160"/>
            <a:ext cx="203864" cy="568021"/>
          </a:xfrm>
          <a:prstGeom prst="bentConnector3">
            <a:avLst>
              <a:gd name="adj1" fmla="val 309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94164" y="1928997"/>
            <a:ext cx="1685937" cy="772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orrespondencia entre dos conjuntos que a cada elementos del primero le asocia uno del segundo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867321" y="2825017"/>
            <a:ext cx="736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  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08733" y="3187994"/>
            <a:ext cx="102755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independiente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13620" y="4949251"/>
            <a:ext cx="133651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unciones por trozos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por funciones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711613" y="4024263"/>
            <a:ext cx="746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  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5443604" y="845992"/>
            <a:ext cx="157231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 las funciones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104929" y="-278842"/>
            <a:ext cx="414856" cy="1834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842193" y="1932112"/>
            <a:ext cx="69613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simetría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CuadroTexto 116" descr="Conector entre nodos" title="conector"/>
          <p:cNvSpPr txBox="1"/>
          <p:nvPr/>
        </p:nvSpPr>
        <p:spPr>
          <a:xfrm>
            <a:off x="917310" y="1626141"/>
            <a:ext cx="646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angular 13"/>
          <p:cNvCxnSpPr>
            <a:stCxn id="5" idx="2"/>
            <a:endCxn id="117" idx="0"/>
          </p:cNvCxnSpPr>
          <p:nvPr/>
        </p:nvCxnSpPr>
        <p:spPr>
          <a:xfrm rot="5400000">
            <a:off x="1422618" y="1133283"/>
            <a:ext cx="310926" cy="67479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 descr="Nodo de tercer nivel" title="Nodo03"/>
          <p:cNvSpPr/>
          <p:nvPr/>
        </p:nvSpPr>
        <p:spPr>
          <a:xfrm>
            <a:off x="1529253" y="3189056"/>
            <a:ext cx="866042" cy="4720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dependiente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 descr="Nodo de segundo nivel" title="Nodo02"/>
          <p:cNvSpPr/>
          <p:nvPr/>
        </p:nvSpPr>
        <p:spPr>
          <a:xfrm>
            <a:off x="1293567" y="4436492"/>
            <a:ext cx="72479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ángulo 155" descr="Nodo de segundo nivel" title="Nodo02"/>
          <p:cNvSpPr/>
          <p:nvPr/>
        </p:nvSpPr>
        <p:spPr>
          <a:xfrm>
            <a:off x="2886259" y="4436492"/>
            <a:ext cx="66728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2099250" y="4436492"/>
            <a:ext cx="74974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de valores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segundo nivel" title="Nodo02"/>
          <p:cNvSpPr/>
          <p:nvPr/>
        </p:nvSpPr>
        <p:spPr>
          <a:xfrm>
            <a:off x="6769947" y="1932329"/>
            <a:ext cx="96768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ángulo 158" descr="Nodo de segundo nivel" title="Nodo02"/>
          <p:cNvSpPr/>
          <p:nvPr/>
        </p:nvSpPr>
        <p:spPr>
          <a:xfrm>
            <a:off x="5764032" y="1932329"/>
            <a:ext cx="93071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ángulo 159" descr="Nodo de segundo nivel" title="Nodo02"/>
          <p:cNvSpPr/>
          <p:nvPr/>
        </p:nvSpPr>
        <p:spPr>
          <a:xfrm>
            <a:off x="4785950" y="1928996"/>
            <a:ext cx="892873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3778425" y="1928997"/>
            <a:ext cx="77294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ecorrido</a:t>
            </a:r>
          </a:p>
          <a:p>
            <a:pPr algn="ctr"/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ángulo 161" descr="Nodo de segundo nivel" title="Nodo02"/>
          <p:cNvSpPr/>
          <p:nvPr/>
        </p:nvSpPr>
        <p:spPr>
          <a:xfrm>
            <a:off x="2862997" y="1928996"/>
            <a:ext cx="65408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</a:p>
          <a:p>
            <a:pPr algn="ctr"/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05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2721316" y="2831864"/>
            <a:ext cx="932384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onjunto de valores de la variable independiente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ángulo 164" descr="Nodo de tercer nivel" title="Nodo03"/>
          <p:cNvSpPr/>
          <p:nvPr/>
        </p:nvSpPr>
        <p:spPr>
          <a:xfrm>
            <a:off x="3701844" y="2827820"/>
            <a:ext cx="933922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onjunto de valores de la variable dependiente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ángulo 165" descr="Nodo de tercer nivel" title="Nodo03"/>
          <p:cNvSpPr/>
          <p:nvPr/>
        </p:nvSpPr>
        <p:spPr>
          <a:xfrm>
            <a:off x="4677438" y="2827819"/>
            <a:ext cx="1109896" cy="6514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representación gráfica no presenta interrupciones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2976993" y="2504962"/>
            <a:ext cx="422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CuadroTexto 167" descr="Conector entre nodos" title="conector"/>
          <p:cNvSpPr txBox="1"/>
          <p:nvPr/>
        </p:nvSpPr>
        <p:spPr>
          <a:xfrm>
            <a:off x="3953969" y="2513153"/>
            <a:ext cx="422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5042753" y="2514690"/>
            <a:ext cx="385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Rectángulo 170" descr="Nodo de tercer nivel" title="Nodo03"/>
          <p:cNvSpPr/>
          <p:nvPr/>
        </p:nvSpPr>
        <p:spPr>
          <a:xfrm>
            <a:off x="3594373" y="4512789"/>
            <a:ext cx="78663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intervalo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ángulo 171" descr="Nodo de tercer nivel" title="Nodo03"/>
          <p:cNvSpPr/>
          <p:nvPr/>
        </p:nvSpPr>
        <p:spPr>
          <a:xfrm>
            <a:off x="6688472" y="2934305"/>
            <a:ext cx="1122431" cy="7480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de la variable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repiten a intervalos iguales (periodo)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tercer nivel" title="Nodo03"/>
          <p:cNvSpPr/>
          <p:nvPr/>
        </p:nvSpPr>
        <p:spPr>
          <a:xfrm>
            <a:off x="4626640" y="4512363"/>
            <a:ext cx="786638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un punto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ángulo 195" descr="Nodo de tercer nivel" title="Nodo03"/>
          <p:cNvSpPr/>
          <p:nvPr/>
        </p:nvSpPr>
        <p:spPr>
          <a:xfrm>
            <a:off x="5665515" y="4517662"/>
            <a:ext cx="1106763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 de variación media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6805628" y="4503355"/>
            <a:ext cx="876558" cy="3992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especto al eje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ordenadas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7721156" y="4503355"/>
            <a:ext cx="949749" cy="5140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especto al origen de coordenadas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ángulo 200" descr="Nodo de cuarto nivel&#10;" title="Nodo04"/>
          <p:cNvSpPr/>
          <p:nvPr/>
        </p:nvSpPr>
        <p:spPr>
          <a:xfrm>
            <a:off x="4501000" y="4071320"/>
            <a:ext cx="618286" cy="219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ángulo 201" descr="Nodo de cuarto nivel&#10;" title="Nodo04"/>
          <p:cNvSpPr/>
          <p:nvPr/>
        </p:nvSpPr>
        <p:spPr>
          <a:xfrm>
            <a:off x="5243801" y="4069979"/>
            <a:ext cx="783742" cy="221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discontinua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Rectángulo 202" descr="Nodo de cuarto nivel&#10;" title="Nodo04"/>
          <p:cNvSpPr/>
          <p:nvPr/>
        </p:nvSpPr>
        <p:spPr>
          <a:xfrm>
            <a:off x="3561255" y="5419309"/>
            <a:ext cx="858649" cy="46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creciente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ecreciente - constante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ángulo 203" descr="Nodo de cuarto nivel&#10;" title="Nodo04"/>
          <p:cNvSpPr/>
          <p:nvPr/>
        </p:nvSpPr>
        <p:spPr>
          <a:xfrm>
            <a:off x="4459520" y="5403451"/>
            <a:ext cx="1119685" cy="67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má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ximo relativo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máximo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mínimo relativo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mínimo absoluto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ctángulo 204" descr="Nodo de cuarto nivel&#10;" title="Nodo04"/>
          <p:cNvSpPr/>
          <p:nvPr/>
        </p:nvSpPr>
        <p:spPr>
          <a:xfrm>
            <a:off x="5620077" y="5401579"/>
            <a:ext cx="1203418" cy="461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velocidad con la que crece o decrece la función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ángulo 206" descr="Nodo de cuarto nivel&#10;" title="Nodo04"/>
          <p:cNvSpPr/>
          <p:nvPr/>
        </p:nvSpPr>
        <p:spPr>
          <a:xfrm>
            <a:off x="6878907" y="5345790"/>
            <a:ext cx="721439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ángulo 207" descr="Nodo de cuarto nivel&#10;" title="Nodo04"/>
          <p:cNvSpPr/>
          <p:nvPr/>
        </p:nvSpPr>
        <p:spPr>
          <a:xfrm>
            <a:off x="7763018" y="5443966"/>
            <a:ext cx="87594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 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CuadroTexto 208" descr="Conector entre nodos" title="conector"/>
          <p:cNvSpPr txBox="1"/>
          <p:nvPr/>
        </p:nvSpPr>
        <p:spPr>
          <a:xfrm>
            <a:off x="7842193" y="5120383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uadroTexto 209" descr="Conector entre nodos" title="conector"/>
          <p:cNvSpPr txBox="1"/>
          <p:nvPr/>
        </p:nvSpPr>
        <p:spPr>
          <a:xfrm>
            <a:off x="4888008" y="3607847"/>
            <a:ext cx="6926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 descr="Conector entre nodos" title="conector"/>
          <p:cNvSpPr txBox="1"/>
          <p:nvPr/>
        </p:nvSpPr>
        <p:spPr>
          <a:xfrm>
            <a:off x="6040714" y="1562799"/>
            <a:ext cx="373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uadroTexto 233" descr="Conector entre nodos" title="conector"/>
          <p:cNvSpPr txBox="1"/>
          <p:nvPr/>
        </p:nvSpPr>
        <p:spPr>
          <a:xfrm>
            <a:off x="5853933" y="2551585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CuadroTexto 234" descr="Conector entre nodos" title="conector"/>
          <p:cNvSpPr txBox="1"/>
          <p:nvPr/>
        </p:nvSpPr>
        <p:spPr>
          <a:xfrm>
            <a:off x="7822131" y="2607069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CuadroTexto 235" descr="Conector entre nodos" title="conector"/>
          <p:cNvSpPr txBox="1"/>
          <p:nvPr/>
        </p:nvSpPr>
        <p:spPr>
          <a:xfrm>
            <a:off x="6894883" y="2615460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CuadroTexto 236" descr="Conector entre nodos" title="conector"/>
          <p:cNvSpPr txBox="1"/>
          <p:nvPr/>
        </p:nvSpPr>
        <p:spPr>
          <a:xfrm>
            <a:off x="3614212" y="5067552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CuadroTexto 237" descr="Conector entre nodos" title="conector"/>
          <p:cNvSpPr txBox="1"/>
          <p:nvPr/>
        </p:nvSpPr>
        <p:spPr>
          <a:xfrm>
            <a:off x="4646397" y="5078402"/>
            <a:ext cx="74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CuadroTexto 238" descr="Conector entre nodos" title="conector"/>
          <p:cNvSpPr txBox="1"/>
          <p:nvPr/>
        </p:nvSpPr>
        <p:spPr>
          <a:xfrm>
            <a:off x="5972617" y="5041708"/>
            <a:ext cx="49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uadroTexto 239" descr="Conector entre nodos" title="conector"/>
          <p:cNvSpPr txBox="1"/>
          <p:nvPr/>
        </p:nvSpPr>
        <p:spPr>
          <a:xfrm>
            <a:off x="6883181" y="5039442"/>
            <a:ext cx="71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/>
          <p:cNvCxnSpPr>
            <a:stCxn id="44" idx="0"/>
            <a:endCxn id="117" idx="2"/>
          </p:cNvCxnSpPr>
          <p:nvPr/>
        </p:nvCxnSpPr>
        <p:spPr>
          <a:xfrm flipV="1">
            <a:off x="1237133" y="1856973"/>
            <a:ext cx="3553" cy="72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44" idx="2"/>
            <a:endCxn id="67" idx="0"/>
          </p:cNvCxnSpPr>
          <p:nvPr/>
        </p:nvCxnSpPr>
        <p:spPr>
          <a:xfrm flipH="1">
            <a:off x="1235766" y="2701847"/>
            <a:ext cx="1367" cy="123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67" idx="2"/>
            <a:endCxn id="128" idx="0"/>
          </p:cNvCxnSpPr>
          <p:nvPr/>
        </p:nvCxnSpPr>
        <p:spPr>
          <a:xfrm rot="16200000" flipH="1">
            <a:off x="1532417" y="2759198"/>
            <a:ext cx="133207" cy="726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67" idx="2"/>
            <a:endCxn id="72" idx="0"/>
          </p:cNvCxnSpPr>
          <p:nvPr/>
        </p:nvCxnSpPr>
        <p:spPr>
          <a:xfrm rot="5400000">
            <a:off x="1013068" y="2965295"/>
            <a:ext cx="132145" cy="3132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5" idx="2"/>
            <a:endCxn id="73" idx="0"/>
          </p:cNvCxnSpPr>
          <p:nvPr/>
        </p:nvCxnSpPr>
        <p:spPr>
          <a:xfrm flipH="1">
            <a:off x="1081876" y="4255095"/>
            <a:ext cx="3213" cy="69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angular 302"/>
          <p:cNvCxnSpPr>
            <a:stCxn id="335" idx="2"/>
            <a:endCxn id="232" idx="0"/>
          </p:cNvCxnSpPr>
          <p:nvPr/>
        </p:nvCxnSpPr>
        <p:spPr>
          <a:xfrm rot="5400000">
            <a:off x="6090117" y="1423152"/>
            <a:ext cx="277025" cy="2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>
            <a:stCxn id="232" idx="2"/>
            <a:endCxn id="162" idx="0"/>
          </p:cNvCxnSpPr>
          <p:nvPr/>
        </p:nvCxnSpPr>
        <p:spPr>
          <a:xfrm rot="5400000">
            <a:off x="4641087" y="342587"/>
            <a:ext cx="135365" cy="30374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>
            <a:stCxn id="232" idx="2"/>
            <a:endCxn id="339" idx="0"/>
          </p:cNvCxnSpPr>
          <p:nvPr/>
        </p:nvCxnSpPr>
        <p:spPr>
          <a:xfrm rot="16200000" flipH="1">
            <a:off x="7139636" y="881489"/>
            <a:ext cx="138481" cy="19627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232" idx="2"/>
            <a:endCxn id="160" idx="0"/>
          </p:cNvCxnSpPr>
          <p:nvPr/>
        </p:nvCxnSpPr>
        <p:spPr>
          <a:xfrm rot="5400000">
            <a:off x="5662259" y="1363759"/>
            <a:ext cx="135365" cy="9951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232" idx="2"/>
            <a:endCxn id="158" idx="0"/>
          </p:cNvCxnSpPr>
          <p:nvPr/>
        </p:nvCxnSpPr>
        <p:spPr>
          <a:xfrm rot="16200000" flipH="1">
            <a:off x="6671293" y="1349833"/>
            <a:ext cx="138698" cy="10262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>
            <a:stCxn id="159" idx="0"/>
            <a:endCxn id="232" idx="2"/>
          </p:cNvCxnSpPr>
          <p:nvPr/>
        </p:nvCxnSpPr>
        <p:spPr>
          <a:xfrm flipH="1" flipV="1">
            <a:off x="6227495" y="1793631"/>
            <a:ext cx="1893" cy="13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/>
          <p:nvPr/>
        </p:nvCxnSpPr>
        <p:spPr>
          <a:xfrm rot="5400000" flipH="1" flipV="1">
            <a:off x="2457982" y="3639933"/>
            <a:ext cx="12700" cy="15931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>
            <a:stCxn id="162" idx="2"/>
            <a:endCxn id="167" idx="0"/>
          </p:cNvCxnSpPr>
          <p:nvPr/>
        </p:nvCxnSpPr>
        <p:spPr>
          <a:xfrm rot="5400000">
            <a:off x="3079965" y="2394884"/>
            <a:ext cx="218493" cy="16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angular 105"/>
          <p:cNvCxnSpPr>
            <a:stCxn id="161" idx="2"/>
            <a:endCxn id="168" idx="0"/>
          </p:cNvCxnSpPr>
          <p:nvPr/>
        </p:nvCxnSpPr>
        <p:spPr>
          <a:xfrm rot="16200000" flipH="1">
            <a:off x="4051786" y="2399583"/>
            <a:ext cx="226683" cy="4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160" idx="2"/>
            <a:endCxn id="169" idx="0"/>
          </p:cNvCxnSpPr>
          <p:nvPr/>
        </p:nvCxnSpPr>
        <p:spPr>
          <a:xfrm rot="16200000" flipH="1">
            <a:off x="5119760" y="2399095"/>
            <a:ext cx="228221" cy="296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167" idx="2"/>
            <a:endCxn id="164" idx="0"/>
          </p:cNvCxnSpPr>
          <p:nvPr/>
        </p:nvCxnSpPr>
        <p:spPr>
          <a:xfrm rot="5400000">
            <a:off x="3139909" y="2783394"/>
            <a:ext cx="96070" cy="8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168" idx="2"/>
            <a:endCxn id="165" idx="0"/>
          </p:cNvCxnSpPr>
          <p:nvPr/>
        </p:nvCxnSpPr>
        <p:spPr>
          <a:xfrm rot="16200000" flipH="1">
            <a:off x="4125163" y="2784177"/>
            <a:ext cx="83835" cy="34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69" idx="2"/>
            <a:endCxn id="166" idx="0"/>
          </p:cNvCxnSpPr>
          <p:nvPr/>
        </p:nvCxnSpPr>
        <p:spPr>
          <a:xfrm rot="5400000">
            <a:off x="5192722" y="2785186"/>
            <a:ext cx="82297" cy="29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ector angular 369"/>
          <p:cNvCxnSpPr>
            <a:stCxn id="166" idx="2"/>
            <a:endCxn id="210" idx="0"/>
          </p:cNvCxnSpPr>
          <p:nvPr/>
        </p:nvCxnSpPr>
        <p:spPr>
          <a:xfrm rot="16200000" flipH="1">
            <a:off x="5169068" y="3542563"/>
            <a:ext cx="128601" cy="19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/>
          <p:cNvCxnSpPr>
            <a:stCxn id="159" idx="2"/>
            <a:endCxn id="234" idx="0"/>
          </p:cNvCxnSpPr>
          <p:nvPr/>
        </p:nvCxnSpPr>
        <p:spPr>
          <a:xfrm flipH="1">
            <a:off x="6227495" y="2289802"/>
            <a:ext cx="1893" cy="261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385"/>
          <p:cNvCxnSpPr>
            <a:stCxn id="234" idx="2"/>
            <a:endCxn id="196" idx="0"/>
          </p:cNvCxnSpPr>
          <p:nvPr/>
        </p:nvCxnSpPr>
        <p:spPr>
          <a:xfrm flipH="1">
            <a:off x="6218897" y="2782417"/>
            <a:ext cx="8598" cy="1735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392"/>
          <p:cNvCxnSpPr>
            <a:stCxn id="158" idx="2"/>
            <a:endCxn id="236" idx="0"/>
          </p:cNvCxnSpPr>
          <p:nvPr/>
        </p:nvCxnSpPr>
        <p:spPr>
          <a:xfrm flipH="1">
            <a:off x="7253635" y="2289802"/>
            <a:ext cx="154" cy="325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cto 394"/>
          <p:cNvCxnSpPr>
            <a:stCxn id="236" idx="2"/>
            <a:endCxn id="172" idx="0"/>
          </p:cNvCxnSpPr>
          <p:nvPr/>
        </p:nvCxnSpPr>
        <p:spPr>
          <a:xfrm flipH="1">
            <a:off x="7249688" y="2846292"/>
            <a:ext cx="3947" cy="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396"/>
          <p:cNvCxnSpPr>
            <a:stCxn id="339" idx="2"/>
            <a:endCxn id="235" idx="0"/>
          </p:cNvCxnSpPr>
          <p:nvPr/>
        </p:nvCxnSpPr>
        <p:spPr>
          <a:xfrm>
            <a:off x="8190258" y="2289585"/>
            <a:ext cx="5435" cy="317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398"/>
          <p:cNvCxnSpPr>
            <a:stCxn id="235" idx="2"/>
            <a:endCxn id="200" idx="0"/>
          </p:cNvCxnSpPr>
          <p:nvPr/>
        </p:nvCxnSpPr>
        <p:spPr>
          <a:xfrm>
            <a:off x="8195693" y="2837901"/>
            <a:ext cx="338" cy="1665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cto 402"/>
          <p:cNvCxnSpPr>
            <a:stCxn id="196" idx="2"/>
            <a:endCxn id="239" idx="0"/>
          </p:cNvCxnSpPr>
          <p:nvPr/>
        </p:nvCxnSpPr>
        <p:spPr>
          <a:xfrm>
            <a:off x="6218897" y="4861103"/>
            <a:ext cx="1003" cy="180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ector recto 404"/>
          <p:cNvCxnSpPr>
            <a:stCxn id="239" idx="2"/>
            <a:endCxn id="205" idx="0"/>
          </p:cNvCxnSpPr>
          <p:nvPr/>
        </p:nvCxnSpPr>
        <p:spPr>
          <a:xfrm>
            <a:off x="6219900" y="5272540"/>
            <a:ext cx="1886" cy="129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cto 408"/>
          <p:cNvCxnSpPr>
            <a:stCxn id="198" idx="2"/>
            <a:endCxn id="240" idx="0"/>
          </p:cNvCxnSpPr>
          <p:nvPr/>
        </p:nvCxnSpPr>
        <p:spPr>
          <a:xfrm flipH="1">
            <a:off x="7241933" y="4902650"/>
            <a:ext cx="1974" cy="13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recto 410"/>
          <p:cNvCxnSpPr>
            <a:stCxn id="240" idx="2"/>
            <a:endCxn id="207" idx="0"/>
          </p:cNvCxnSpPr>
          <p:nvPr/>
        </p:nvCxnSpPr>
        <p:spPr>
          <a:xfrm flipH="1">
            <a:off x="7239627" y="5270274"/>
            <a:ext cx="2306" cy="75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412"/>
          <p:cNvCxnSpPr>
            <a:stCxn id="200" idx="2"/>
            <a:endCxn id="209" idx="0"/>
          </p:cNvCxnSpPr>
          <p:nvPr/>
        </p:nvCxnSpPr>
        <p:spPr>
          <a:xfrm>
            <a:off x="8196031" y="5017448"/>
            <a:ext cx="4914" cy="10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>
            <a:stCxn id="209" idx="2"/>
            <a:endCxn id="208" idx="0"/>
          </p:cNvCxnSpPr>
          <p:nvPr/>
        </p:nvCxnSpPr>
        <p:spPr>
          <a:xfrm>
            <a:off x="8200945" y="5351215"/>
            <a:ext cx="47" cy="9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/>
          <p:cNvCxnSpPr>
            <a:stCxn id="195" idx="2"/>
            <a:endCxn id="238" idx="0"/>
          </p:cNvCxnSpPr>
          <p:nvPr/>
        </p:nvCxnSpPr>
        <p:spPr>
          <a:xfrm>
            <a:off x="5019959" y="4855804"/>
            <a:ext cx="0" cy="222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/>
          <p:cNvCxnSpPr>
            <a:stCxn id="238" idx="2"/>
            <a:endCxn id="204" idx="0"/>
          </p:cNvCxnSpPr>
          <p:nvPr/>
        </p:nvCxnSpPr>
        <p:spPr>
          <a:xfrm flipH="1">
            <a:off x="5019363" y="5309234"/>
            <a:ext cx="596" cy="94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430"/>
          <p:cNvCxnSpPr>
            <a:stCxn id="171" idx="2"/>
            <a:endCxn id="237" idx="0"/>
          </p:cNvCxnSpPr>
          <p:nvPr/>
        </p:nvCxnSpPr>
        <p:spPr>
          <a:xfrm>
            <a:off x="3987692" y="4856230"/>
            <a:ext cx="82" cy="211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/>
          <p:cNvCxnSpPr>
            <a:stCxn id="237" idx="2"/>
            <a:endCxn id="203" idx="0"/>
          </p:cNvCxnSpPr>
          <p:nvPr/>
        </p:nvCxnSpPr>
        <p:spPr>
          <a:xfrm>
            <a:off x="3987774" y="5298384"/>
            <a:ext cx="2806" cy="12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angular 472"/>
          <p:cNvCxnSpPr>
            <a:stCxn id="201" idx="0"/>
            <a:endCxn id="210" idx="2"/>
          </p:cNvCxnSpPr>
          <p:nvPr/>
        </p:nvCxnSpPr>
        <p:spPr>
          <a:xfrm rot="5400000" flipH="1" flipV="1">
            <a:off x="4905927" y="3742896"/>
            <a:ext cx="232641" cy="4242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angular 486"/>
          <p:cNvCxnSpPr>
            <a:stCxn id="198" idx="0"/>
            <a:endCxn id="200" idx="0"/>
          </p:cNvCxnSpPr>
          <p:nvPr/>
        </p:nvCxnSpPr>
        <p:spPr>
          <a:xfrm rot="5400000" flipH="1" flipV="1">
            <a:off x="7719969" y="4027293"/>
            <a:ext cx="12700" cy="952124"/>
          </a:xfrm>
          <a:prstGeom prst="bentConnector3">
            <a:avLst>
              <a:gd name="adj1" fmla="val 14936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489"/>
          <p:cNvCxnSpPr>
            <a:stCxn id="19" idx="2"/>
            <a:endCxn id="157" idx="0"/>
          </p:cNvCxnSpPr>
          <p:nvPr/>
        </p:nvCxnSpPr>
        <p:spPr>
          <a:xfrm flipH="1">
            <a:off x="2474122" y="1985435"/>
            <a:ext cx="9375" cy="2451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angular 499"/>
          <p:cNvCxnSpPr>
            <a:stCxn id="171" idx="0"/>
            <a:endCxn id="196" idx="0"/>
          </p:cNvCxnSpPr>
          <p:nvPr/>
        </p:nvCxnSpPr>
        <p:spPr>
          <a:xfrm rot="16200000" flipH="1">
            <a:off x="5100857" y="3399623"/>
            <a:ext cx="4873" cy="2231205"/>
          </a:xfrm>
          <a:prstGeom prst="bentConnector3">
            <a:avLst>
              <a:gd name="adj1" fmla="val -1696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angular 504"/>
          <p:cNvCxnSpPr>
            <a:stCxn id="195" idx="0"/>
            <a:endCxn id="196" idx="0"/>
          </p:cNvCxnSpPr>
          <p:nvPr/>
        </p:nvCxnSpPr>
        <p:spPr>
          <a:xfrm rot="16200000" flipH="1">
            <a:off x="5616778" y="3915543"/>
            <a:ext cx="5299" cy="1198938"/>
          </a:xfrm>
          <a:prstGeom prst="bentConnector3">
            <a:avLst>
              <a:gd name="adj1" fmla="val -15603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angular 528"/>
          <p:cNvCxnSpPr>
            <a:stCxn id="232" idx="2"/>
            <a:endCxn id="161" idx="0"/>
          </p:cNvCxnSpPr>
          <p:nvPr/>
        </p:nvCxnSpPr>
        <p:spPr>
          <a:xfrm rot="5400000">
            <a:off x="5128514" y="830016"/>
            <a:ext cx="135366" cy="2062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onector angular 530"/>
          <p:cNvCxnSpPr>
            <a:stCxn id="210" idx="2"/>
            <a:endCxn id="202" idx="0"/>
          </p:cNvCxnSpPr>
          <p:nvPr/>
        </p:nvCxnSpPr>
        <p:spPr>
          <a:xfrm rot="16200000" flipH="1">
            <a:off x="5319361" y="3753668"/>
            <a:ext cx="231300" cy="4013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Conector angular 538"/>
          <p:cNvCxnSpPr>
            <a:endCxn id="75" idx="0"/>
          </p:cNvCxnSpPr>
          <p:nvPr/>
        </p:nvCxnSpPr>
        <p:spPr>
          <a:xfrm rot="16200000" flipH="1">
            <a:off x="762145" y="3701318"/>
            <a:ext cx="483313" cy="162576"/>
          </a:xfrm>
          <a:prstGeom prst="bentConnector3">
            <a:avLst>
              <a:gd name="adj1" fmla="val 600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ector angular 553"/>
          <p:cNvCxnSpPr>
            <a:stCxn id="128" idx="2"/>
            <a:endCxn id="75" idx="0"/>
          </p:cNvCxnSpPr>
          <p:nvPr/>
        </p:nvCxnSpPr>
        <p:spPr>
          <a:xfrm rot="5400000">
            <a:off x="1342107" y="3404095"/>
            <a:ext cx="363151" cy="877185"/>
          </a:xfrm>
          <a:prstGeom prst="bentConnector3">
            <a:avLst>
              <a:gd name="adj1" fmla="val 473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182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Luisa Fernanada</cp:lastModifiedBy>
  <cp:revision>65</cp:revision>
  <cp:lastPrinted>2015-06-25T22:36:16Z</cp:lastPrinted>
  <dcterms:created xsi:type="dcterms:W3CDTF">2015-05-14T14:12:36Z</dcterms:created>
  <dcterms:modified xsi:type="dcterms:W3CDTF">2015-10-29T16:12:01Z</dcterms:modified>
</cp:coreProperties>
</file>