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</p:sldIdLst>
  <p:sldSz cx="10799763" cy="6858000"/>
  <p:notesSz cx="7315200" cy="12344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>
        <p:scale>
          <a:sx n="100" d="100"/>
          <a:sy n="100" d="100"/>
        </p:scale>
        <p:origin x="538" y="24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6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1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5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093273" y="1666823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2016.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884" y="180779"/>
            <a:ext cx="181942" cy="2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ángulo 115" descr="Título del guion"/>
          <p:cNvSpPr/>
          <p:nvPr/>
        </p:nvSpPr>
        <p:spPr>
          <a:xfrm>
            <a:off x="3056483" y="48922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Números racionales</a:t>
            </a:r>
            <a:endParaRPr lang="es-ES" sz="1600" dirty="0"/>
          </a:p>
        </p:txBody>
      </p:sp>
      <p:sp>
        <p:nvSpPr>
          <p:cNvPr id="117" name="Rectángulo 116" descr="Nodo de primer nivel"/>
          <p:cNvSpPr/>
          <p:nvPr/>
        </p:nvSpPr>
        <p:spPr>
          <a:xfrm>
            <a:off x="1053639" y="1627212"/>
            <a:ext cx="190231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de la forma a/b</a:t>
            </a:r>
            <a:endParaRPr lang="es-ES" sz="1200" b="1" dirty="0"/>
          </a:p>
        </p:txBody>
      </p:sp>
      <p:cxnSp>
        <p:nvCxnSpPr>
          <p:cNvPr id="118" name="Conector angular 117"/>
          <p:cNvCxnSpPr>
            <a:stCxn id="116" idx="2"/>
            <a:endCxn id="140" idx="0"/>
          </p:cNvCxnSpPr>
          <p:nvPr/>
        </p:nvCxnSpPr>
        <p:spPr>
          <a:xfrm rot="5400000">
            <a:off x="3746038" y="-899326"/>
            <a:ext cx="409070" cy="389155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 descr="Conector entre nodos"/>
          <p:cNvSpPr txBox="1"/>
          <p:nvPr/>
        </p:nvSpPr>
        <p:spPr>
          <a:xfrm>
            <a:off x="1443580" y="226585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</a:t>
            </a:r>
            <a:r>
              <a:rPr lang="es-ES" sz="900" dirty="0" smtClean="0"/>
              <a:t>ormados por</a:t>
            </a:r>
            <a:endParaRPr lang="es-ES" sz="900" dirty="0"/>
          </a:p>
        </p:txBody>
      </p:sp>
      <p:cxnSp>
        <p:nvCxnSpPr>
          <p:cNvPr id="120" name="Conector angular 119"/>
          <p:cNvCxnSpPr>
            <a:stCxn id="117" idx="2"/>
            <a:endCxn id="119" idx="0"/>
          </p:cNvCxnSpPr>
          <p:nvPr/>
        </p:nvCxnSpPr>
        <p:spPr>
          <a:xfrm rot="16200000" flipH="1">
            <a:off x="1905365" y="2166423"/>
            <a:ext cx="1988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 descr="Nodo de segundo nivel"/>
          <p:cNvSpPr/>
          <p:nvPr/>
        </p:nvSpPr>
        <p:spPr>
          <a:xfrm>
            <a:off x="525772" y="2754741"/>
            <a:ext cx="10250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 fraccionarios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121"/>
          <p:cNvCxnSpPr>
            <a:stCxn id="119" idx="2"/>
            <a:endCxn id="121" idx="0"/>
          </p:cNvCxnSpPr>
          <p:nvPr/>
        </p:nvCxnSpPr>
        <p:spPr>
          <a:xfrm rot="5400000">
            <a:off x="1392519" y="2142464"/>
            <a:ext cx="258054" cy="9665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 descr="Nodo de tercer nivel"/>
          <p:cNvSpPr/>
          <p:nvPr/>
        </p:nvSpPr>
        <p:spPr>
          <a:xfrm>
            <a:off x="2059245" y="3751929"/>
            <a:ext cx="668377" cy="616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5" name="Conector angular 124"/>
          <p:cNvCxnSpPr>
            <a:stCxn id="175" idx="2"/>
            <a:endCxn id="123" idx="0"/>
          </p:cNvCxnSpPr>
          <p:nvPr/>
        </p:nvCxnSpPr>
        <p:spPr>
          <a:xfrm rot="5400000">
            <a:off x="2371686" y="3133962"/>
            <a:ext cx="639715" cy="596218"/>
          </a:xfrm>
          <a:prstGeom prst="bentConnector3">
            <a:avLst>
              <a:gd name="adj1" fmla="val 785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 descr="Conector entre nodos"/>
          <p:cNvSpPr txBox="1"/>
          <p:nvPr/>
        </p:nvSpPr>
        <p:spPr>
          <a:xfrm>
            <a:off x="4422765" y="323547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</a:t>
            </a:r>
            <a:endParaRPr lang="es-ES" sz="900" dirty="0"/>
          </a:p>
        </p:txBody>
      </p:sp>
      <p:cxnSp>
        <p:nvCxnSpPr>
          <p:cNvPr id="128" name="Conector angular 127"/>
          <p:cNvCxnSpPr>
            <a:stCxn id="175" idx="0"/>
            <a:endCxn id="119" idx="2"/>
          </p:cNvCxnSpPr>
          <p:nvPr/>
        </p:nvCxnSpPr>
        <p:spPr>
          <a:xfrm rot="16200000" flipV="1">
            <a:off x="2368197" y="2133286"/>
            <a:ext cx="258054" cy="9848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174" idx="0"/>
            <a:endCxn id="116" idx="2"/>
          </p:cNvCxnSpPr>
          <p:nvPr/>
        </p:nvCxnSpPr>
        <p:spPr>
          <a:xfrm rot="5400000" flipH="1" flipV="1">
            <a:off x="5227966" y="595302"/>
            <a:ext cx="421770" cy="914996"/>
          </a:xfrm>
          <a:prstGeom prst="bentConnector3">
            <a:avLst>
              <a:gd name="adj1" fmla="val 512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>
            <a:stCxn id="99" idx="0"/>
            <a:endCxn id="174" idx="2"/>
          </p:cNvCxnSpPr>
          <p:nvPr/>
        </p:nvCxnSpPr>
        <p:spPr>
          <a:xfrm rot="16200000" flipV="1">
            <a:off x="4912655" y="1563215"/>
            <a:ext cx="138856" cy="14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 descr="Conector entre nodos"/>
          <p:cNvSpPr txBox="1"/>
          <p:nvPr/>
        </p:nvSpPr>
        <p:spPr>
          <a:xfrm>
            <a:off x="1443580" y="12509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41" name="Conector angular 140"/>
          <p:cNvCxnSpPr>
            <a:stCxn id="140" idx="2"/>
            <a:endCxn id="117" idx="0"/>
          </p:cNvCxnSpPr>
          <p:nvPr/>
        </p:nvCxnSpPr>
        <p:spPr>
          <a:xfrm rot="5400000">
            <a:off x="1932099" y="1554514"/>
            <a:ext cx="14539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primer nivel"/>
          <p:cNvSpPr/>
          <p:nvPr/>
        </p:nvSpPr>
        <p:spPr>
          <a:xfrm>
            <a:off x="8957728" y="1633563"/>
            <a:ext cx="1571752" cy="439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decimales</a:t>
            </a:r>
            <a:endParaRPr lang="es-ES" sz="1200" b="1" dirty="0"/>
          </a:p>
        </p:txBody>
      </p:sp>
      <p:cxnSp>
        <p:nvCxnSpPr>
          <p:cNvPr id="145" name="Conector angular 144"/>
          <p:cNvCxnSpPr>
            <a:stCxn id="116" idx="2"/>
            <a:endCxn id="157" idx="0"/>
          </p:cNvCxnSpPr>
          <p:nvPr/>
        </p:nvCxnSpPr>
        <p:spPr>
          <a:xfrm rot="16200000" flipH="1">
            <a:off x="7609092" y="-870828"/>
            <a:ext cx="421770" cy="38472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 descr="Conector entre nodos"/>
          <p:cNvSpPr txBox="1"/>
          <p:nvPr/>
        </p:nvSpPr>
        <p:spPr>
          <a:xfrm>
            <a:off x="9182389" y="229721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mediante</a:t>
            </a:r>
            <a:endParaRPr lang="es-ES" sz="900" dirty="0"/>
          </a:p>
        </p:txBody>
      </p:sp>
      <p:cxnSp>
        <p:nvCxnSpPr>
          <p:cNvPr id="147" name="Conector angular 146"/>
          <p:cNvCxnSpPr>
            <a:stCxn id="142" idx="2"/>
            <a:endCxn id="146" idx="0"/>
          </p:cNvCxnSpPr>
          <p:nvPr/>
        </p:nvCxnSpPr>
        <p:spPr>
          <a:xfrm rot="16200000" flipH="1">
            <a:off x="9631667" y="2185279"/>
            <a:ext cx="22387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149" descr="Nodo de tercer nivel"/>
          <p:cNvSpPr/>
          <p:nvPr/>
        </p:nvSpPr>
        <p:spPr>
          <a:xfrm>
            <a:off x="4147396" y="3751930"/>
            <a:ext cx="778141" cy="616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equivalencia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1" name="Rectángulo 150" descr="Nodo de cuarto nivel&#10;"/>
          <p:cNvSpPr/>
          <p:nvPr/>
        </p:nvSpPr>
        <p:spPr>
          <a:xfrm>
            <a:off x="4131146" y="4897749"/>
            <a:ext cx="80556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fracciones equivalentes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2" name="CuadroTexto 151" descr="Conector entre nodos"/>
          <p:cNvSpPr txBox="1"/>
          <p:nvPr/>
        </p:nvSpPr>
        <p:spPr>
          <a:xfrm>
            <a:off x="4147395" y="4475359"/>
            <a:ext cx="778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53" name="Conector angular 152"/>
          <p:cNvCxnSpPr>
            <a:stCxn id="126" idx="2"/>
            <a:endCxn id="150" idx="0"/>
          </p:cNvCxnSpPr>
          <p:nvPr/>
        </p:nvCxnSpPr>
        <p:spPr>
          <a:xfrm rot="5400000">
            <a:off x="4616097" y="3386674"/>
            <a:ext cx="285627" cy="4448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150" idx="2"/>
            <a:endCxn id="152" idx="0"/>
          </p:cNvCxnSpPr>
          <p:nvPr/>
        </p:nvCxnSpPr>
        <p:spPr>
          <a:xfrm rot="5400000">
            <a:off x="4482871" y="4421763"/>
            <a:ext cx="1071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>
            <a:stCxn id="152" idx="2"/>
            <a:endCxn id="151" idx="0"/>
          </p:cNvCxnSpPr>
          <p:nvPr/>
        </p:nvCxnSpPr>
        <p:spPr>
          <a:xfrm rot="5400000">
            <a:off x="4439417" y="4800700"/>
            <a:ext cx="191558" cy="25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26" idx="2"/>
            <a:endCxn id="179" idx="0"/>
          </p:cNvCxnSpPr>
          <p:nvPr/>
        </p:nvCxnSpPr>
        <p:spPr>
          <a:xfrm rot="16200000" flipH="1">
            <a:off x="5022313" y="3425342"/>
            <a:ext cx="285626" cy="3675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 descr="Conector entre nodos"/>
          <p:cNvSpPr txBox="1"/>
          <p:nvPr/>
        </p:nvSpPr>
        <p:spPr>
          <a:xfrm>
            <a:off x="9182389" y="1263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expresan  como</a:t>
            </a:r>
            <a:endParaRPr lang="es-ES" sz="900" dirty="0"/>
          </a:p>
        </p:txBody>
      </p:sp>
      <p:cxnSp>
        <p:nvCxnSpPr>
          <p:cNvPr id="158" name="Conector angular 157"/>
          <p:cNvCxnSpPr>
            <a:stCxn id="157" idx="2"/>
            <a:endCxn id="142" idx="0"/>
          </p:cNvCxnSpPr>
          <p:nvPr/>
        </p:nvCxnSpPr>
        <p:spPr>
          <a:xfrm rot="5400000">
            <a:off x="9674082" y="1564040"/>
            <a:ext cx="13904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 descr="Nodo de segundo nivel"/>
          <p:cNvSpPr/>
          <p:nvPr/>
        </p:nvSpPr>
        <p:spPr>
          <a:xfrm>
            <a:off x="9343938" y="2747464"/>
            <a:ext cx="806953" cy="358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división </a:t>
            </a:r>
            <a:r>
              <a:rPr lang="es-ES" sz="1050" dirty="0">
                <a:solidFill>
                  <a:schemeClr val="bg1"/>
                </a:solidFill>
              </a:rPr>
              <a:t>a ÷ </a:t>
            </a:r>
            <a:r>
              <a:rPr lang="es-ES" sz="1050" dirty="0" smtClean="0">
                <a:solidFill>
                  <a:schemeClr val="bg1"/>
                </a:solidFill>
              </a:rPr>
              <a:t>b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60" name="Conector angular 159"/>
          <p:cNvCxnSpPr>
            <a:stCxn id="146" idx="2"/>
            <a:endCxn id="159" idx="0"/>
          </p:cNvCxnSpPr>
          <p:nvPr/>
        </p:nvCxnSpPr>
        <p:spPr>
          <a:xfrm rot="16200000" flipH="1">
            <a:off x="9635803" y="2635852"/>
            <a:ext cx="219414" cy="38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 descr="Conector entre nodos"/>
          <p:cNvSpPr txBox="1"/>
          <p:nvPr/>
        </p:nvSpPr>
        <p:spPr>
          <a:xfrm>
            <a:off x="9185017" y="32316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ueden ser</a:t>
            </a:r>
            <a:endParaRPr lang="es-ES" sz="900" dirty="0"/>
          </a:p>
        </p:txBody>
      </p:sp>
      <p:cxnSp>
        <p:nvCxnSpPr>
          <p:cNvPr id="162" name="Conector angular 161"/>
          <p:cNvCxnSpPr>
            <a:stCxn id="159" idx="2"/>
            <a:endCxn id="161" idx="0"/>
          </p:cNvCxnSpPr>
          <p:nvPr/>
        </p:nvCxnSpPr>
        <p:spPr>
          <a:xfrm rot="5400000">
            <a:off x="9682847" y="3167062"/>
            <a:ext cx="125327" cy="3811"/>
          </a:xfrm>
          <a:prstGeom prst="bentConnector3">
            <a:avLst>
              <a:gd name="adj1" fmla="val 13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 descr="Nodo de tercer nivel"/>
          <p:cNvSpPr/>
          <p:nvPr/>
        </p:nvSpPr>
        <p:spPr>
          <a:xfrm>
            <a:off x="8957729" y="3751930"/>
            <a:ext cx="772048" cy="624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xactos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64" name="Conector angular 163"/>
          <p:cNvCxnSpPr>
            <a:stCxn id="161" idx="2"/>
            <a:endCxn id="163" idx="0"/>
          </p:cNvCxnSpPr>
          <p:nvPr/>
        </p:nvCxnSpPr>
        <p:spPr>
          <a:xfrm rot="5400000">
            <a:off x="9398948" y="3407273"/>
            <a:ext cx="289463" cy="399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161" idx="2"/>
            <a:endCxn id="168" idx="0"/>
          </p:cNvCxnSpPr>
          <p:nvPr/>
        </p:nvCxnSpPr>
        <p:spPr>
          <a:xfrm rot="16200000" flipH="1">
            <a:off x="9804262" y="3401809"/>
            <a:ext cx="289463" cy="410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167" idx="0"/>
            <a:endCxn id="170" idx="2"/>
          </p:cNvCxnSpPr>
          <p:nvPr/>
        </p:nvCxnSpPr>
        <p:spPr>
          <a:xfrm rot="5400000" flipH="1" flipV="1">
            <a:off x="9652600" y="4391620"/>
            <a:ext cx="190932" cy="80862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 descr="Nodo de cuarto nivel&#10;"/>
          <p:cNvSpPr/>
          <p:nvPr/>
        </p:nvSpPr>
        <p:spPr>
          <a:xfrm>
            <a:off x="8957728" y="4891399"/>
            <a:ext cx="77204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eriódicos  puros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8" name="Rectángulo 167" descr="Nodo de tercer nivel"/>
          <p:cNvSpPr/>
          <p:nvPr/>
        </p:nvSpPr>
        <p:spPr>
          <a:xfrm>
            <a:off x="9779284" y="3751930"/>
            <a:ext cx="750196" cy="624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o exactos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9" name="Rectángulo 168" descr="Nodo de cuarto nivel&#10;"/>
          <p:cNvSpPr/>
          <p:nvPr/>
        </p:nvSpPr>
        <p:spPr>
          <a:xfrm>
            <a:off x="9779285" y="4891399"/>
            <a:ext cx="75019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eriódicos mixtos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0" name="CuadroTexto 169" descr="Conector entre nodos"/>
          <p:cNvSpPr txBox="1"/>
          <p:nvPr/>
        </p:nvSpPr>
        <p:spPr>
          <a:xfrm>
            <a:off x="9591040" y="4469635"/>
            <a:ext cx="1122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en</a:t>
            </a:r>
            <a:endParaRPr lang="es-ES" sz="900" dirty="0"/>
          </a:p>
        </p:txBody>
      </p:sp>
      <p:cxnSp>
        <p:nvCxnSpPr>
          <p:cNvPr id="171" name="Conector angular 170"/>
          <p:cNvCxnSpPr>
            <a:stCxn id="168" idx="2"/>
            <a:endCxn id="170" idx="0"/>
          </p:cNvCxnSpPr>
          <p:nvPr/>
        </p:nvCxnSpPr>
        <p:spPr>
          <a:xfrm rot="5400000">
            <a:off x="10106678" y="4421931"/>
            <a:ext cx="9340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70" idx="2"/>
            <a:endCxn id="169" idx="0"/>
          </p:cNvCxnSpPr>
          <p:nvPr/>
        </p:nvCxnSpPr>
        <p:spPr>
          <a:xfrm rot="16200000" flipH="1">
            <a:off x="10057915" y="4794931"/>
            <a:ext cx="190932" cy="20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8" descr="Conector entre nodos"/>
          <p:cNvSpPr txBox="1"/>
          <p:nvPr/>
        </p:nvSpPr>
        <p:spPr>
          <a:xfrm>
            <a:off x="4230084" y="1263685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pueden</a:t>
            </a:r>
            <a:endParaRPr lang="es-ES" sz="900" dirty="0"/>
          </a:p>
        </p:txBody>
      </p:sp>
      <p:sp>
        <p:nvSpPr>
          <p:cNvPr id="175" name="Rectángulo 43" descr="Nodo de segundo nivel"/>
          <p:cNvSpPr/>
          <p:nvPr/>
        </p:nvSpPr>
        <p:spPr>
          <a:xfrm>
            <a:off x="2553722" y="2754741"/>
            <a:ext cx="87185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n</a:t>
            </a:r>
            <a:r>
              <a:rPr lang="es-ES" sz="1050" dirty="0" smtClean="0">
                <a:solidFill>
                  <a:schemeClr val="bg1"/>
                </a:solidFill>
              </a:rPr>
              <a:t>úmeros enteros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77" name="Rectángulo 219" descr="Nodo de segundo nivel"/>
          <p:cNvSpPr/>
          <p:nvPr/>
        </p:nvSpPr>
        <p:spPr>
          <a:xfrm>
            <a:off x="4487407" y="2747463"/>
            <a:ext cx="987891" cy="3640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r</a:t>
            </a:r>
            <a:r>
              <a:rPr lang="es-ES" sz="1050" dirty="0" smtClean="0">
                <a:solidFill>
                  <a:schemeClr val="bg1"/>
                </a:solidFill>
              </a:rPr>
              <a:t>elaciones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78" name="Conector angular 220"/>
          <p:cNvCxnSpPr>
            <a:stCxn id="177" idx="2"/>
            <a:endCxn id="126" idx="0"/>
          </p:cNvCxnSpPr>
          <p:nvPr/>
        </p:nvCxnSpPr>
        <p:spPr>
          <a:xfrm rot="5400000">
            <a:off x="4919366" y="3173483"/>
            <a:ext cx="12397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255" descr="Nodo de tercer nivel"/>
          <p:cNvSpPr/>
          <p:nvPr/>
        </p:nvSpPr>
        <p:spPr>
          <a:xfrm>
            <a:off x="5030860" y="3751929"/>
            <a:ext cx="636079" cy="6162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rden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1" name="Rectángulo 255" descr="Nodo de tercer nivel"/>
          <p:cNvSpPr/>
          <p:nvPr/>
        </p:nvSpPr>
        <p:spPr>
          <a:xfrm>
            <a:off x="312553" y="3751930"/>
            <a:ext cx="682449" cy="616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positivos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2" name="Conector angular 211"/>
          <p:cNvCxnSpPr>
            <a:stCxn id="121" idx="2"/>
            <a:endCxn id="211" idx="0"/>
          </p:cNvCxnSpPr>
          <p:nvPr/>
        </p:nvCxnSpPr>
        <p:spPr>
          <a:xfrm rot="5400000">
            <a:off x="526179" y="3239814"/>
            <a:ext cx="639716" cy="384517"/>
          </a:xfrm>
          <a:prstGeom prst="bentConnector3">
            <a:avLst>
              <a:gd name="adj1" fmla="val 773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ángulo 255" descr="Nodo de tercer nivel"/>
          <p:cNvSpPr/>
          <p:nvPr/>
        </p:nvSpPr>
        <p:spPr>
          <a:xfrm>
            <a:off x="1067764" y="3751930"/>
            <a:ext cx="722798" cy="616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negativos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3" name="Conector angular 222"/>
          <p:cNvCxnSpPr>
            <a:stCxn id="121" idx="2"/>
            <a:endCxn id="222" idx="0"/>
          </p:cNvCxnSpPr>
          <p:nvPr/>
        </p:nvCxnSpPr>
        <p:spPr>
          <a:xfrm rot="16200000" flipH="1">
            <a:off x="913871" y="3236638"/>
            <a:ext cx="639716" cy="390868"/>
          </a:xfrm>
          <a:prstGeom prst="bentConnector3">
            <a:avLst>
              <a:gd name="adj1" fmla="val 773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/>
          <p:cNvSpPr/>
          <p:nvPr/>
        </p:nvSpPr>
        <p:spPr>
          <a:xfrm>
            <a:off x="2763496" y="3751929"/>
            <a:ext cx="438483" cy="616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cero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Rectángulo 74" descr="Nodo de tercer nivel"/>
          <p:cNvSpPr/>
          <p:nvPr/>
        </p:nvSpPr>
        <p:spPr>
          <a:xfrm>
            <a:off x="3251486" y="3751929"/>
            <a:ext cx="710200" cy="616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smtClean="0">
                <a:solidFill>
                  <a:schemeClr val="tx1"/>
                </a:solidFill>
              </a:rPr>
              <a:t>opuestos a </a:t>
            </a:r>
            <a:r>
              <a:rPr lang="es-ES" sz="900" dirty="0" smtClean="0">
                <a:solidFill>
                  <a:schemeClr val="tx1"/>
                </a:solidFill>
              </a:rPr>
              <a:t>los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8" name="Conector angular 77"/>
          <p:cNvCxnSpPr>
            <a:stCxn id="175" idx="2"/>
            <a:endCxn id="75" idx="0"/>
          </p:cNvCxnSpPr>
          <p:nvPr/>
        </p:nvCxnSpPr>
        <p:spPr>
          <a:xfrm rot="16200000" flipH="1">
            <a:off x="2978262" y="3123604"/>
            <a:ext cx="639715" cy="616934"/>
          </a:xfrm>
          <a:prstGeom prst="bentConnector3">
            <a:avLst>
              <a:gd name="adj1" fmla="val 785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175" idx="2"/>
            <a:endCxn id="72" idx="0"/>
          </p:cNvCxnSpPr>
          <p:nvPr/>
        </p:nvCxnSpPr>
        <p:spPr>
          <a:xfrm rot="5400000">
            <a:off x="2666338" y="3428614"/>
            <a:ext cx="639715" cy="6914"/>
          </a:xfrm>
          <a:prstGeom prst="bentConnector3">
            <a:avLst>
              <a:gd name="adj1" fmla="val 976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18" descr="Conector entre nodos"/>
          <p:cNvSpPr txBox="1"/>
          <p:nvPr/>
        </p:nvSpPr>
        <p:spPr>
          <a:xfrm>
            <a:off x="4230084" y="2287599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 través de</a:t>
            </a:r>
            <a:endParaRPr lang="es-ES" sz="900" dirty="0"/>
          </a:p>
        </p:txBody>
      </p:sp>
      <p:sp>
        <p:nvSpPr>
          <p:cNvPr id="99" name="Rectángulo 219" descr="Nodo de segundo nivel"/>
          <p:cNvSpPr/>
          <p:nvPr/>
        </p:nvSpPr>
        <p:spPr>
          <a:xfrm>
            <a:off x="4488866" y="1633373"/>
            <a:ext cx="987891" cy="438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Comparar</a:t>
            </a:r>
            <a:endParaRPr lang="es-ES" sz="1200" b="1" dirty="0"/>
          </a:p>
        </p:txBody>
      </p:sp>
      <p:cxnSp>
        <p:nvCxnSpPr>
          <p:cNvPr id="101" name="Conector angular 100"/>
          <p:cNvCxnSpPr>
            <a:stCxn id="96" idx="0"/>
            <a:endCxn id="99" idx="2"/>
          </p:cNvCxnSpPr>
          <p:nvPr/>
        </p:nvCxnSpPr>
        <p:spPr>
          <a:xfrm rot="5400000" flipH="1" flipV="1">
            <a:off x="4874375" y="2179163"/>
            <a:ext cx="215415" cy="14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177" idx="0"/>
            <a:endCxn id="96" idx="2"/>
          </p:cNvCxnSpPr>
          <p:nvPr/>
        </p:nvCxnSpPr>
        <p:spPr>
          <a:xfrm rot="5400000" flipH="1" flipV="1">
            <a:off x="4866837" y="2632947"/>
            <a:ext cx="229032" cy="12700"/>
          </a:xfrm>
          <a:prstGeom prst="bentConnector3">
            <a:avLst>
              <a:gd name="adj1" fmla="val 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 descr="Conector entre nodos"/>
          <p:cNvSpPr txBox="1"/>
          <p:nvPr/>
        </p:nvSpPr>
        <p:spPr>
          <a:xfrm>
            <a:off x="6520984" y="3260871"/>
            <a:ext cx="1468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teniendo en cuenta que</a:t>
            </a:r>
            <a:endParaRPr lang="es-ES" sz="900" dirty="0"/>
          </a:p>
        </p:txBody>
      </p:sp>
      <p:cxnSp>
        <p:nvCxnSpPr>
          <p:cNvPr id="130" name="Conector angular 129"/>
          <p:cNvCxnSpPr>
            <a:stCxn id="180" idx="0"/>
            <a:endCxn id="143" idx="2"/>
          </p:cNvCxnSpPr>
          <p:nvPr/>
        </p:nvCxnSpPr>
        <p:spPr>
          <a:xfrm rot="5400000" flipH="1" flipV="1">
            <a:off x="7188475" y="1560230"/>
            <a:ext cx="132696" cy="1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 descr="Nodo de tercer nivel"/>
          <p:cNvSpPr/>
          <p:nvPr/>
        </p:nvSpPr>
        <p:spPr>
          <a:xfrm>
            <a:off x="6818623" y="3751930"/>
            <a:ext cx="873669" cy="624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cero es el punto de referencia</a:t>
            </a:r>
          </a:p>
        </p:txBody>
      </p:sp>
      <p:cxnSp>
        <p:nvCxnSpPr>
          <p:cNvPr id="134" name="Conector angular 133"/>
          <p:cNvCxnSpPr>
            <a:stCxn id="129" idx="2"/>
            <a:endCxn id="131" idx="0"/>
          </p:cNvCxnSpPr>
          <p:nvPr/>
        </p:nvCxnSpPr>
        <p:spPr>
          <a:xfrm rot="5400000">
            <a:off x="7125345" y="3621816"/>
            <a:ext cx="26022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8" descr="Conector entre nodos"/>
          <p:cNvSpPr txBox="1"/>
          <p:nvPr/>
        </p:nvSpPr>
        <p:spPr>
          <a:xfrm>
            <a:off x="6504189" y="1263685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pueden</a:t>
            </a:r>
            <a:endParaRPr lang="es-ES" sz="900" dirty="0"/>
          </a:p>
        </p:txBody>
      </p:sp>
      <p:sp>
        <p:nvSpPr>
          <p:cNvPr id="144" name="Rectángulo 219" descr="Nodo de segundo nivel"/>
          <p:cNvSpPr/>
          <p:nvPr/>
        </p:nvSpPr>
        <p:spPr>
          <a:xfrm>
            <a:off x="6760242" y="2761092"/>
            <a:ext cx="987891" cy="3452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recta numérica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48" name="Conector angular 220"/>
          <p:cNvCxnSpPr>
            <a:stCxn id="144" idx="2"/>
            <a:endCxn id="129" idx="0"/>
          </p:cNvCxnSpPr>
          <p:nvPr/>
        </p:nvCxnSpPr>
        <p:spPr>
          <a:xfrm rot="16200000" flipH="1">
            <a:off x="7177540" y="3182952"/>
            <a:ext cx="154567" cy="1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8" descr="Conector entre nodos"/>
          <p:cNvSpPr txBox="1"/>
          <p:nvPr/>
        </p:nvSpPr>
        <p:spPr>
          <a:xfrm>
            <a:off x="6504189" y="2290139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la</a:t>
            </a:r>
            <a:endParaRPr lang="es-ES" sz="900" dirty="0"/>
          </a:p>
        </p:txBody>
      </p:sp>
      <p:sp>
        <p:nvSpPr>
          <p:cNvPr id="180" name="Rectángulo 219" descr="Nodo de segundo nivel"/>
          <p:cNvSpPr/>
          <p:nvPr/>
        </p:nvSpPr>
        <p:spPr>
          <a:xfrm>
            <a:off x="6760242" y="1627213"/>
            <a:ext cx="987891" cy="439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Representar</a:t>
            </a:r>
            <a:endParaRPr lang="es-ES" sz="1200" b="1" dirty="0"/>
          </a:p>
        </p:txBody>
      </p:sp>
      <p:cxnSp>
        <p:nvCxnSpPr>
          <p:cNvPr id="181" name="Conector angular 180"/>
          <p:cNvCxnSpPr>
            <a:stCxn id="176" idx="0"/>
            <a:endCxn id="180" idx="2"/>
          </p:cNvCxnSpPr>
          <p:nvPr/>
        </p:nvCxnSpPr>
        <p:spPr>
          <a:xfrm rot="16200000" flipV="1">
            <a:off x="7143250" y="2177931"/>
            <a:ext cx="223146" cy="1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>
            <a:stCxn id="144" idx="0"/>
            <a:endCxn id="176" idx="2"/>
          </p:cNvCxnSpPr>
          <p:nvPr/>
        </p:nvCxnSpPr>
        <p:spPr>
          <a:xfrm rot="5400000" flipH="1" flipV="1">
            <a:off x="7134763" y="2640397"/>
            <a:ext cx="240121" cy="1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43" idx="0"/>
            <a:endCxn id="116" idx="2"/>
          </p:cNvCxnSpPr>
          <p:nvPr/>
        </p:nvCxnSpPr>
        <p:spPr>
          <a:xfrm rot="16200000" flipV="1">
            <a:off x="6365019" y="373245"/>
            <a:ext cx="421770" cy="13591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tercer nivel"/>
          <p:cNvSpPr/>
          <p:nvPr/>
        </p:nvSpPr>
        <p:spPr>
          <a:xfrm>
            <a:off x="7769794" y="3756048"/>
            <a:ext cx="1077468" cy="620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los números positivos están a la derecha del cero</a:t>
            </a:r>
          </a:p>
        </p:txBody>
      </p:sp>
      <p:sp>
        <p:nvSpPr>
          <p:cNvPr id="185" name="Rectángulo 184" descr="Nodo de tercer nivel"/>
          <p:cNvSpPr/>
          <p:nvPr/>
        </p:nvSpPr>
        <p:spPr>
          <a:xfrm>
            <a:off x="5792126" y="3746903"/>
            <a:ext cx="952316" cy="629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los números negativos están a la izquierda del cero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6" name="Conector angular 185"/>
          <p:cNvCxnSpPr>
            <a:stCxn id="129" idx="2"/>
            <a:endCxn id="184" idx="0"/>
          </p:cNvCxnSpPr>
          <p:nvPr/>
        </p:nvCxnSpPr>
        <p:spPr>
          <a:xfrm rot="16200000" flipH="1">
            <a:off x="7649821" y="3097340"/>
            <a:ext cx="264345" cy="10530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>
            <a:stCxn id="129" idx="2"/>
            <a:endCxn id="185" idx="0"/>
          </p:cNvCxnSpPr>
          <p:nvPr/>
        </p:nvCxnSpPr>
        <p:spPr>
          <a:xfrm rot="5400000">
            <a:off x="6634271" y="3125716"/>
            <a:ext cx="255200" cy="987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cuarto nivel&#10;"/>
          <p:cNvSpPr/>
          <p:nvPr/>
        </p:nvSpPr>
        <p:spPr>
          <a:xfrm>
            <a:off x="8957728" y="5395066"/>
            <a:ext cx="772049" cy="362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– 21,</a:t>
            </a:r>
            <a:r>
              <a:rPr lang="es-ES" sz="900" b="1" dirty="0" smtClean="0">
                <a:solidFill>
                  <a:schemeClr val="tx1"/>
                </a:solidFill>
              </a:rPr>
              <a:t>9898</a:t>
            </a:r>
            <a:r>
              <a:rPr lang="es-ES" sz="900" dirty="0" smtClean="0">
                <a:solidFill>
                  <a:schemeClr val="tx1"/>
                </a:solidFill>
              </a:rPr>
              <a:t>…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9" name="Rectángulo 188" descr="Nodo de cuarto nivel&#10;"/>
          <p:cNvSpPr/>
          <p:nvPr/>
        </p:nvSpPr>
        <p:spPr>
          <a:xfrm>
            <a:off x="9779284" y="5404244"/>
            <a:ext cx="75019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9,08</a:t>
            </a:r>
            <a:r>
              <a:rPr lang="es-ES" sz="900" b="1" dirty="0" smtClean="0">
                <a:solidFill>
                  <a:schemeClr val="tx1"/>
                </a:solidFill>
              </a:rPr>
              <a:t>5252</a:t>
            </a:r>
            <a:r>
              <a:rPr lang="es-ES" sz="900" dirty="0" smtClean="0">
                <a:solidFill>
                  <a:schemeClr val="tx1"/>
                </a:solidFill>
              </a:rPr>
              <a:t>…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3" name="Conector angular 192"/>
          <p:cNvCxnSpPr>
            <a:stCxn id="188" idx="0"/>
            <a:endCxn id="167" idx="2"/>
          </p:cNvCxnSpPr>
          <p:nvPr/>
        </p:nvCxnSpPr>
        <p:spPr>
          <a:xfrm rot="5400000" flipH="1" flipV="1">
            <a:off x="9268679" y="5319992"/>
            <a:ext cx="150148" cy="12700"/>
          </a:xfrm>
          <a:prstGeom prst="bentConnector3">
            <a:avLst>
              <a:gd name="adj1" fmla="val 26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189" idx="0"/>
            <a:endCxn id="169" idx="2"/>
          </p:cNvCxnSpPr>
          <p:nvPr/>
        </p:nvCxnSpPr>
        <p:spPr>
          <a:xfrm rot="5400000" flipH="1" flipV="1">
            <a:off x="10074719" y="5324581"/>
            <a:ext cx="1593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98" descr="Nodo de cuarto nivel&#10;"/>
          <p:cNvSpPr/>
          <p:nvPr/>
        </p:nvSpPr>
        <p:spPr>
          <a:xfrm>
            <a:off x="312553" y="4900844"/>
            <a:ext cx="67631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76/35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0" name="Rectángulo 199" descr="Nodo de cuarto nivel&#10;"/>
          <p:cNvSpPr/>
          <p:nvPr/>
        </p:nvSpPr>
        <p:spPr>
          <a:xfrm>
            <a:off x="1070562" y="4902402"/>
            <a:ext cx="720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– 109/429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01" name="Conector angular 200"/>
          <p:cNvCxnSpPr>
            <a:stCxn id="199" idx="0"/>
            <a:endCxn id="211" idx="2"/>
          </p:cNvCxnSpPr>
          <p:nvPr/>
        </p:nvCxnSpPr>
        <p:spPr>
          <a:xfrm rot="5400000" flipH="1" flipV="1">
            <a:off x="385906" y="4632973"/>
            <a:ext cx="532678" cy="30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stCxn id="200" idx="0"/>
            <a:endCxn id="222" idx="2"/>
          </p:cNvCxnSpPr>
          <p:nvPr/>
        </p:nvCxnSpPr>
        <p:spPr>
          <a:xfrm rot="16200000" flipV="1">
            <a:off x="1162745" y="4634584"/>
            <a:ext cx="534236" cy="13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ángulo 205" descr="Nodo de cuarto nivel&#10;"/>
          <p:cNvSpPr/>
          <p:nvPr/>
        </p:nvSpPr>
        <p:spPr>
          <a:xfrm>
            <a:off x="2055355" y="4914453"/>
            <a:ext cx="6722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1, 2, 3, …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7" name="Rectángulo 206" descr="Nodo de cuarto nivel&#10;"/>
          <p:cNvSpPr/>
          <p:nvPr/>
        </p:nvSpPr>
        <p:spPr>
          <a:xfrm>
            <a:off x="2765782" y="4909513"/>
            <a:ext cx="43619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0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8" name="Rectángulo 207" descr="Nodo de cuarto nivel&#10;"/>
          <p:cNvSpPr/>
          <p:nvPr/>
        </p:nvSpPr>
        <p:spPr>
          <a:xfrm>
            <a:off x="3246406" y="4906392"/>
            <a:ext cx="72502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-1, -2, -3, …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6" name="Conector angular 215"/>
          <p:cNvCxnSpPr>
            <a:stCxn id="123" idx="2"/>
            <a:endCxn id="206" idx="0"/>
          </p:cNvCxnSpPr>
          <p:nvPr/>
        </p:nvCxnSpPr>
        <p:spPr>
          <a:xfrm rot="5400000">
            <a:off x="2119319" y="4640337"/>
            <a:ext cx="546287" cy="19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72" idx="2"/>
            <a:endCxn id="207" idx="0"/>
          </p:cNvCxnSpPr>
          <p:nvPr/>
        </p:nvCxnSpPr>
        <p:spPr>
          <a:xfrm rot="16200000" flipH="1">
            <a:off x="2712636" y="4638267"/>
            <a:ext cx="541347" cy="1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>
            <a:stCxn id="75" idx="2"/>
            <a:endCxn id="208" idx="0"/>
          </p:cNvCxnSpPr>
          <p:nvPr/>
        </p:nvCxnSpPr>
        <p:spPr>
          <a:xfrm rot="16200000" flipH="1">
            <a:off x="3338639" y="4636112"/>
            <a:ext cx="538226" cy="23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122</Words>
  <Application>Microsoft Office PowerPoint</Application>
  <PresentationFormat>Personalizado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72</cp:revision>
  <cp:lastPrinted>2016-02-04T21:03:48Z</cp:lastPrinted>
  <dcterms:created xsi:type="dcterms:W3CDTF">2015-05-14T14:12:36Z</dcterms:created>
  <dcterms:modified xsi:type="dcterms:W3CDTF">2016-02-04T21:04:10Z</dcterms:modified>
</cp:coreProperties>
</file>