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746038" cy="6858000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398" y="77"/>
      </p:cViewPr>
      <p:guideLst>
        <p:guide orient="horz" pos="2160"/>
        <p:guide pos="4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6291" y="6356355"/>
            <a:ext cx="2867859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pPr/>
              <a:t>30/12/2015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22127" y="6356355"/>
            <a:ext cx="4301788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01891" y="6356355"/>
            <a:ext cx="2867859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67842" y="1710408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871" y="161415"/>
            <a:ext cx="182889" cy="1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394402" y="106595"/>
            <a:ext cx="3928533" cy="709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Sistemas de ecuaciones lineales </a:t>
            </a:r>
            <a:endParaRPr lang="es-CO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0" name="Rectángulo 35"/>
          <p:cNvSpPr/>
          <p:nvPr/>
        </p:nvSpPr>
        <p:spPr>
          <a:xfrm>
            <a:off x="803038" y="1039624"/>
            <a:ext cx="1020848" cy="3266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 define como 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Rectángulo 162"/>
          <p:cNvSpPr/>
          <p:nvPr/>
        </p:nvSpPr>
        <p:spPr>
          <a:xfrm>
            <a:off x="6242170" y="3305974"/>
            <a:ext cx="950801" cy="4764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raficar las ecuaciones  </a:t>
            </a:r>
            <a:endParaRPr lang="es-CO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6" name="Rectángulo 33"/>
          <p:cNvSpPr/>
          <p:nvPr/>
        </p:nvSpPr>
        <p:spPr>
          <a:xfrm>
            <a:off x="6289628" y="1891659"/>
            <a:ext cx="864158" cy="42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gráfico</a:t>
            </a:r>
            <a:r>
              <a:rPr lang="es-CO" sz="1200" b="1" dirty="0" smtClean="0">
                <a:solidFill>
                  <a:srgbClr val="FF0000"/>
                </a:solidFill>
              </a:rPr>
              <a:t> </a:t>
            </a:r>
            <a:endParaRPr lang="es-CO" sz="1200" b="1" dirty="0">
              <a:solidFill>
                <a:srgbClr val="FF0000"/>
              </a:solidFill>
            </a:endParaRPr>
          </a:p>
        </p:txBody>
      </p:sp>
      <p:sp>
        <p:nvSpPr>
          <p:cNvPr id="277" name="Rectángulo 33"/>
          <p:cNvSpPr/>
          <p:nvPr/>
        </p:nvSpPr>
        <p:spPr>
          <a:xfrm>
            <a:off x="7195515" y="2396893"/>
            <a:ext cx="1020636" cy="467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ustitución</a:t>
            </a:r>
            <a:r>
              <a:rPr lang="es-CO" sz="1200" b="1" dirty="0" smtClean="0">
                <a:solidFill>
                  <a:schemeClr val="tx1"/>
                </a:solidFill>
              </a:rPr>
              <a:t> </a:t>
            </a:r>
            <a:r>
              <a:rPr lang="es-CO" sz="1200" b="1" dirty="0" smtClean="0">
                <a:solidFill>
                  <a:srgbClr val="FF0000"/>
                </a:solidFill>
              </a:rPr>
              <a:t> </a:t>
            </a:r>
            <a:endParaRPr lang="es-CO" sz="1200" b="1" dirty="0">
              <a:solidFill>
                <a:srgbClr val="FF0000"/>
              </a:solidFill>
            </a:endParaRPr>
          </a:p>
        </p:txBody>
      </p:sp>
      <p:sp>
        <p:nvSpPr>
          <p:cNvPr id="279" name="Rectángulo 33"/>
          <p:cNvSpPr/>
          <p:nvPr/>
        </p:nvSpPr>
        <p:spPr>
          <a:xfrm>
            <a:off x="8260703" y="1895013"/>
            <a:ext cx="962994" cy="42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gualación</a:t>
            </a:r>
            <a:r>
              <a:rPr lang="es-CO" sz="1200" b="1" dirty="0" smtClean="0">
                <a:solidFill>
                  <a:schemeClr val="tx1"/>
                </a:solidFill>
              </a:rPr>
              <a:t>  </a:t>
            </a:r>
            <a:r>
              <a:rPr lang="es-CO" sz="1200" b="1" dirty="0" smtClean="0">
                <a:solidFill>
                  <a:srgbClr val="FF0000"/>
                </a:solidFill>
              </a:rPr>
              <a:t> </a:t>
            </a:r>
            <a:endParaRPr lang="es-CO" sz="1200" b="1" dirty="0">
              <a:solidFill>
                <a:srgbClr val="FF0000"/>
              </a:solidFill>
            </a:endParaRPr>
          </a:p>
        </p:txBody>
      </p:sp>
      <p:sp>
        <p:nvSpPr>
          <p:cNvPr id="294" name="Rectángulo 33"/>
          <p:cNvSpPr/>
          <p:nvPr/>
        </p:nvSpPr>
        <p:spPr>
          <a:xfrm>
            <a:off x="9714014" y="2689412"/>
            <a:ext cx="1089210" cy="477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adición y sustracción  </a:t>
            </a:r>
            <a:r>
              <a:rPr lang="es-CO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7" name="Rectángulo 33"/>
          <p:cNvSpPr/>
          <p:nvPr/>
        </p:nvSpPr>
        <p:spPr>
          <a:xfrm>
            <a:off x="11134165" y="1897865"/>
            <a:ext cx="1311088" cy="42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eterminantes </a:t>
            </a:r>
            <a:r>
              <a:rPr lang="es-CO" sz="1200" b="1" dirty="0" smtClean="0">
                <a:solidFill>
                  <a:schemeClr val="tx1"/>
                </a:solidFill>
              </a:rPr>
              <a:t>  </a:t>
            </a:r>
            <a:r>
              <a:rPr lang="es-CO" sz="1200" b="1" dirty="0" smtClean="0">
                <a:solidFill>
                  <a:srgbClr val="FF0000"/>
                </a:solidFill>
              </a:rPr>
              <a:t> </a:t>
            </a:r>
            <a:endParaRPr lang="es-CO" sz="1200" b="1" dirty="0">
              <a:solidFill>
                <a:srgbClr val="FF0000"/>
              </a:solidFill>
            </a:endParaRPr>
          </a:p>
        </p:txBody>
      </p:sp>
      <p:sp>
        <p:nvSpPr>
          <p:cNvPr id="298" name="Rectángulo 161"/>
          <p:cNvSpPr/>
          <p:nvPr/>
        </p:nvSpPr>
        <p:spPr>
          <a:xfrm>
            <a:off x="6386927" y="2732937"/>
            <a:ext cx="661203" cy="2766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onsiste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9" name="Rectángulo 161"/>
          <p:cNvSpPr/>
          <p:nvPr/>
        </p:nvSpPr>
        <p:spPr>
          <a:xfrm>
            <a:off x="8383348" y="5356927"/>
            <a:ext cx="738342" cy="5664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posibles soluciones</a:t>
            </a:r>
          </a:p>
        </p:txBody>
      </p:sp>
      <p:sp>
        <p:nvSpPr>
          <p:cNvPr id="301" name="Rectángulo 161"/>
          <p:cNvSpPr/>
          <p:nvPr/>
        </p:nvSpPr>
        <p:spPr>
          <a:xfrm>
            <a:off x="7338658" y="3421318"/>
            <a:ext cx="729276" cy="3296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onsiste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2" name="Rectángulo 162"/>
          <p:cNvSpPr/>
          <p:nvPr/>
        </p:nvSpPr>
        <p:spPr>
          <a:xfrm>
            <a:off x="6910598" y="4071054"/>
            <a:ext cx="1586699" cy="6628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espejar una variable en una ecuación  y reemplazarla en la otra ecuación   </a:t>
            </a:r>
            <a:endParaRPr lang="es-CO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4" name="Rectángulo 161"/>
          <p:cNvSpPr/>
          <p:nvPr/>
        </p:nvSpPr>
        <p:spPr>
          <a:xfrm>
            <a:off x="8377288" y="2692963"/>
            <a:ext cx="734071" cy="3735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onsiste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6" name="Rectángulo 162"/>
          <p:cNvSpPr/>
          <p:nvPr/>
        </p:nvSpPr>
        <p:spPr>
          <a:xfrm>
            <a:off x="7957119" y="3302224"/>
            <a:ext cx="1569395" cy="6628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espejar la misma incógnita  en  las dos ecuaciones  e igualarlas</a:t>
            </a:r>
            <a:r>
              <a:rPr lang="es-CO" sz="1100" dirty="0" smtClean="0">
                <a:solidFill>
                  <a:schemeClr val="bg1"/>
                </a:solidFill>
              </a:rPr>
              <a:t>   </a:t>
            </a:r>
            <a:endParaRPr lang="es-CO" sz="1100" dirty="0">
              <a:solidFill>
                <a:schemeClr val="bg1"/>
              </a:solidFill>
            </a:endParaRPr>
          </a:p>
        </p:txBody>
      </p:sp>
      <p:cxnSp>
        <p:nvCxnSpPr>
          <p:cNvPr id="307" name="306 Conector recto"/>
          <p:cNvCxnSpPr>
            <a:stCxn id="302" idx="2"/>
            <a:endCxn id="302" idx="2"/>
          </p:cNvCxnSpPr>
          <p:nvPr/>
        </p:nvCxnSpPr>
        <p:spPr>
          <a:xfrm>
            <a:off x="7703948" y="47338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ángulo 161"/>
          <p:cNvSpPr/>
          <p:nvPr/>
        </p:nvSpPr>
        <p:spPr>
          <a:xfrm>
            <a:off x="9903643" y="3433470"/>
            <a:ext cx="718988" cy="3296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onsiste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" name="Rectángulo 162"/>
          <p:cNvSpPr/>
          <p:nvPr/>
        </p:nvSpPr>
        <p:spPr>
          <a:xfrm>
            <a:off x="9249197" y="4109042"/>
            <a:ext cx="2037118" cy="9889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ultiplicar una de las ecuaciones por un numero  </a:t>
            </a:r>
            <a:r>
              <a:rPr lang="es-CO" sz="105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modo que al sumar la nueva ecuación con la otra  ecuación se elimine una incógnita      </a:t>
            </a:r>
            <a:endParaRPr lang="es-CO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8" name="Rectángulo 161"/>
          <p:cNvSpPr/>
          <p:nvPr/>
        </p:nvSpPr>
        <p:spPr>
          <a:xfrm>
            <a:off x="11428122" y="2609751"/>
            <a:ext cx="734071" cy="3735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onsiste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Rectángulo 162"/>
          <p:cNvSpPr/>
          <p:nvPr/>
        </p:nvSpPr>
        <p:spPr>
          <a:xfrm>
            <a:off x="10977607" y="3233271"/>
            <a:ext cx="1642289" cy="6812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sz="105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CO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CO" sz="105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hallar un número real asociado a una matriz cuadrada</a:t>
            </a:r>
          </a:p>
          <a:p>
            <a:pPr algn="ctr"/>
            <a:endParaRPr lang="es-CO" sz="1000" dirty="0" smtClean="0">
              <a:solidFill>
                <a:schemeClr val="tx1"/>
              </a:solidFill>
            </a:endParaRPr>
          </a:p>
          <a:p>
            <a:pPr algn="ctr"/>
            <a:endParaRPr lang="es-CO" sz="1000" dirty="0" smtClean="0">
              <a:solidFill>
                <a:schemeClr val="tx1"/>
              </a:solidFill>
            </a:endParaRPr>
          </a:p>
          <a:p>
            <a:pPr algn="ctr"/>
            <a:endParaRPr lang="es-CO" sz="1000" dirty="0" smtClean="0">
              <a:solidFill>
                <a:schemeClr val="tx1"/>
              </a:solidFill>
            </a:endParaRPr>
          </a:p>
          <a:p>
            <a:pPr algn="ctr"/>
            <a:endParaRPr lang="es-CO" sz="1000" dirty="0">
              <a:solidFill>
                <a:schemeClr val="tx1"/>
              </a:solidFill>
            </a:endParaRPr>
          </a:p>
        </p:txBody>
      </p:sp>
      <p:cxnSp>
        <p:nvCxnSpPr>
          <p:cNvPr id="322" name="321 Conector angular"/>
          <p:cNvCxnSpPr/>
          <p:nvPr/>
        </p:nvCxnSpPr>
        <p:spPr>
          <a:xfrm rot="5400000">
            <a:off x="3724459" y="-1540795"/>
            <a:ext cx="223215" cy="5045207"/>
          </a:xfrm>
          <a:prstGeom prst="bentConnector3">
            <a:avLst>
              <a:gd name="adj1" fmla="val 4837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ángulo 35"/>
          <p:cNvSpPr/>
          <p:nvPr/>
        </p:nvSpPr>
        <p:spPr>
          <a:xfrm>
            <a:off x="8972118" y="1142151"/>
            <a:ext cx="1178804" cy="3364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étodos de solución  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4" name="323 Conector angular"/>
          <p:cNvCxnSpPr>
            <a:stCxn id="239" idx="2"/>
            <a:endCxn id="323" idx="0"/>
          </p:cNvCxnSpPr>
          <p:nvPr/>
        </p:nvCxnSpPr>
        <p:spPr>
          <a:xfrm rot="16200000" flipH="1">
            <a:off x="7797223" y="-622146"/>
            <a:ext cx="325742" cy="32028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ángulo 33"/>
          <p:cNvSpPr/>
          <p:nvPr/>
        </p:nvSpPr>
        <p:spPr>
          <a:xfrm>
            <a:off x="532476" y="1562432"/>
            <a:ext cx="1563977" cy="765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onjunto de </a:t>
            </a:r>
            <a:r>
              <a:rPr lang="es-CO" sz="1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ecuaciones  lineales con </a:t>
            </a:r>
            <a:r>
              <a:rPr lang="es-CO" sz="1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 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incógnitas </a:t>
            </a:r>
            <a:r>
              <a:rPr lang="es-CO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" name="326 Conector recto de flecha"/>
          <p:cNvCxnSpPr>
            <a:stCxn id="240" idx="2"/>
            <a:endCxn id="326" idx="0"/>
          </p:cNvCxnSpPr>
          <p:nvPr/>
        </p:nvCxnSpPr>
        <p:spPr>
          <a:xfrm>
            <a:off x="1313462" y="1366255"/>
            <a:ext cx="1003" cy="19617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ángulo 35"/>
          <p:cNvSpPr/>
          <p:nvPr/>
        </p:nvSpPr>
        <p:spPr>
          <a:xfrm>
            <a:off x="809370" y="2539164"/>
            <a:ext cx="1020848" cy="263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modelan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1314465" y="2327759"/>
            <a:ext cx="5329" cy="21140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331 Conector recto de flecha"/>
          <p:cNvCxnSpPr>
            <a:stCxn id="328" idx="2"/>
            <a:endCxn id="333" idx="0"/>
          </p:cNvCxnSpPr>
          <p:nvPr/>
        </p:nvCxnSpPr>
        <p:spPr>
          <a:xfrm>
            <a:off x="1319794" y="2802407"/>
            <a:ext cx="0" cy="16545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ángulo 33"/>
          <p:cNvSpPr/>
          <p:nvPr/>
        </p:nvSpPr>
        <p:spPr>
          <a:xfrm>
            <a:off x="537805" y="2967864"/>
            <a:ext cx="1563977" cy="765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resolver situaciones problema  en diferentes ciencias </a:t>
            </a:r>
          </a:p>
        </p:txBody>
      </p:sp>
      <p:sp>
        <p:nvSpPr>
          <p:cNvPr id="370" name="Rectángulo 35"/>
          <p:cNvSpPr/>
          <p:nvPr/>
        </p:nvSpPr>
        <p:spPr>
          <a:xfrm>
            <a:off x="4322119" y="1143772"/>
            <a:ext cx="1020848" cy="3266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 relaciona con 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2" name="Rectángulo 33"/>
          <p:cNvSpPr/>
          <p:nvPr/>
        </p:nvSpPr>
        <p:spPr>
          <a:xfrm>
            <a:off x="3324903" y="1549147"/>
            <a:ext cx="1247436" cy="555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unciones  lineales y afines </a:t>
            </a:r>
            <a:r>
              <a:rPr lang="es-CO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3" name="Rectángulo 35"/>
          <p:cNvSpPr/>
          <p:nvPr/>
        </p:nvSpPr>
        <p:spPr>
          <a:xfrm>
            <a:off x="2501145" y="2387618"/>
            <a:ext cx="1020848" cy="2224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 que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4" name="Rectángulo 33"/>
          <p:cNvSpPr/>
          <p:nvPr/>
        </p:nvSpPr>
        <p:spPr>
          <a:xfrm>
            <a:off x="2170698" y="2793204"/>
            <a:ext cx="1681654" cy="67795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oda función lineal o afín determina como mínimo una ecuación lineal. </a:t>
            </a:r>
            <a:r>
              <a:rPr lang="es-CO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s-CO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6" name="375 Conector recto de flecha"/>
          <p:cNvCxnSpPr>
            <a:stCxn id="373" idx="2"/>
            <a:endCxn id="374" idx="0"/>
          </p:cNvCxnSpPr>
          <p:nvPr/>
        </p:nvCxnSpPr>
        <p:spPr>
          <a:xfrm flipH="1">
            <a:off x="3011525" y="2610065"/>
            <a:ext cx="44" cy="18313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ángulo 35"/>
          <p:cNvSpPr/>
          <p:nvPr/>
        </p:nvSpPr>
        <p:spPr>
          <a:xfrm>
            <a:off x="4383773" y="2467042"/>
            <a:ext cx="1020848" cy="25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 expresan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9" name="Rectángulo 33"/>
          <p:cNvSpPr/>
          <p:nvPr/>
        </p:nvSpPr>
        <p:spPr>
          <a:xfrm>
            <a:off x="4034090" y="2971798"/>
            <a:ext cx="1727904" cy="67795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unción lineal: </a:t>
            </a:r>
            <a:r>
              <a:rPr lang="es-CO" sz="105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f(x) = </a:t>
            </a:r>
            <a:r>
              <a:rPr lang="es-CO" sz="105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ax</a:t>
            </a:r>
            <a:endParaRPr lang="es-CO" sz="1050" i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unción afín: </a:t>
            </a:r>
            <a:r>
              <a:rPr lang="es-CO" sz="105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f(x) = </a:t>
            </a:r>
            <a:r>
              <a:rPr lang="es-CO" sz="105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ax</a:t>
            </a:r>
            <a:r>
              <a:rPr lang="es-CO" sz="105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+ b</a:t>
            </a:r>
            <a:endParaRPr lang="es-CO" sz="105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0" name="379 Conector recto de flecha"/>
          <p:cNvCxnSpPr>
            <a:stCxn id="377" idx="2"/>
            <a:endCxn id="379" idx="0"/>
          </p:cNvCxnSpPr>
          <p:nvPr/>
        </p:nvCxnSpPr>
        <p:spPr>
          <a:xfrm>
            <a:off x="4894197" y="2723033"/>
            <a:ext cx="3845" cy="24876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ángulo 35"/>
          <p:cNvSpPr/>
          <p:nvPr/>
        </p:nvSpPr>
        <p:spPr>
          <a:xfrm>
            <a:off x="1597439" y="4515942"/>
            <a:ext cx="796159" cy="1990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representan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2" name="Rectángulo 33"/>
          <p:cNvSpPr/>
          <p:nvPr/>
        </p:nvSpPr>
        <p:spPr>
          <a:xfrm>
            <a:off x="1476735" y="4898369"/>
            <a:ext cx="1036602" cy="500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odas las rectas en el plano cartesiano  </a:t>
            </a:r>
            <a:r>
              <a:rPr lang="es-CO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4" name="Rectángulo 33"/>
          <p:cNvSpPr/>
          <p:nvPr/>
        </p:nvSpPr>
        <p:spPr>
          <a:xfrm>
            <a:off x="2579445" y="3965039"/>
            <a:ext cx="864158" cy="4265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 = mx + b, m, b</a:t>
            </a:r>
            <a:r>
              <a:rPr lang="es-CO" sz="900" i="1" dirty="0" smtClean="0">
                <a:solidFill>
                  <a:schemeClr val="tx1"/>
                </a:solidFill>
                <a:latin typeface="Arial" pitchFamily="34" charset="0"/>
                <a:ea typeface="Cambria Math"/>
                <a:cs typeface="Arial" pitchFamily="34" charset="0"/>
              </a:rPr>
              <a:t>∈ </a:t>
            </a:r>
            <a:r>
              <a:rPr lang="es-ES" sz="900" dirty="0"/>
              <a:t>ℝ</a:t>
            </a:r>
            <a:r>
              <a:rPr lang="es-CO" sz="9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9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5" name="Rectángulo 35"/>
          <p:cNvSpPr/>
          <p:nvPr/>
        </p:nvSpPr>
        <p:spPr>
          <a:xfrm>
            <a:off x="2561085" y="3692425"/>
            <a:ext cx="900879" cy="223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 la forma  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6" name="385 Conector recto de flecha"/>
          <p:cNvCxnSpPr>
            <a:stCxn id="374" idx="2"/>
            <a:endCxn id="385" idx="0"/>
          </p:cNvCxnSpPr>
          <p:nvPr/>
        </p:nvCxnSpPr>
        <p:spPr>
          <a:xfrm>
            <a:off x="3011525" y="3471157"/>
            <a:ext cx="0" cy="22126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ángulo 161"/>
          <p:cNvSpPr/>
          <p:nvPr/>
        </p:nvSpPr>
        <p:spPr>
          <a:xfrm>
            <a:off x="3618019" y="4522670"/>
            <a:ext cx="661203" cy="2111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onde 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390" name="Rectángulo 33"/>
          <p:cNvSpPr/>
          <p:nvPr/>
        </p:nvSpPr>
        <p:spPr>
          <a:xfrm>
            <a:off x="3434510" y="4925435"/>
            <a:ext cx="1029952" cy="52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CO" sz="9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 la pendiente y </a:t>
            </a:r>
            <a:r>
              <a:rPr lang="es-CO" sz="9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el intercepto con el eje X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2" name="Rectángulo 161"/>
          <p:cNvSpPr/>
          <p:nvPr/>
        </p:nvSpPr>
        <p:spPr>
          <a:xfrm>
            <a:off x="1473935" y="5582678"/>
            <a:ext cx="1043026" cy="984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 pueden ser </a:t>
            </a:r>
          </a:p>
        </p:txBody>
      </p:sp>
      <p:sp>
        <p:nvSpPr>
          <p:cNvPr id="394" name="Rectángulo 33"/>
          <p:cNvSpPr/>
          <p:nvPr/>
        </p:nvSpPr>
        <p:spPr>
          <a:xfrm>
            <a:off x="1393236" y="5858403"/>
            <a:ext cx="1204425" cy="648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coincidentes, secantes,   perpendiculares o  paralelas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0" name="248 Conector angular"/>
          <p:cNvCxnSpPr>
            <a:stCxn id="370" idx="1"/>
            <a:endCxn id="372" idx="0"/>
          </p:cNvCxnSpPr>
          <p:nvPr/>
        </p:nvCxnSpPr>
        <p:spPr>
          <a:xfrm rot="10800000" flipV="1">
            <a:off x="3948621" y="1307087"/>
            <a:ext cx="373498" cy="242059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ctángulo 33"/>
          <p:cNvSpPr/>
          <p:nvPr/>
        </p:nvSpPr>
        <p:spPr>
          <a:xfrm>
            <a:off x="4960718" y="1544855"/>
            <a:ext cx="1269282" cy="580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istemas de desigualdades lineales   </a:t>
            </a:r>
            <a:r>
              <a:rPr lang="es-CO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2" name="254 Conector angular"/>
          <p:cNvCxnSpPr>
            <a:stCxn id="370" idx="3"/>
            <a:endCxn id="401" idx="0"/>
          </p:cNvCxnSpPr>
          <p:nvPr/>
        </p:nvCxnSpPr>
        <p:spPr>
          <a:xfrm>
            <a:off x="5342967" y="1307088"/>
            <a:ext cx="252392" cy="237767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402 Conector recto de flecha"/>
          <p:cNvCxnSpPr>
            <a:stCxn id="299" idx="2"/>
            <a:endCxn id="568" idx="0"/>
          </p:cNvCxnSpPr>
          <p:nvPr/>
        </p:nvCxnSpPr>
        <p:spPr>
          <a:xfrm>
            <a:off x="8752519" y="5923370"/>
            <a:ext cx="11312" cy="27099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ángulo 161"/>
          <p:cNvSpPr/>
          <p:nvPr/>
        </p:nvSpPr>
        <p:spPr>
          <a:xfrm>
            <a:off x="6358668" y="4839884"/>
            <a:ext cx="726294" cy="2951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posibles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soluciones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6" name="405 Conector recto de flecha"/>
          <p:cNvCxnSpPr>
            <a:stCxn id="249" idx="2"/>
            <a:endCxn id="405" idx="0"/>
          </p:cNvCxnSpPr>
          <p:nvPr/>
        </p:nvCxnSpPr>
        <p:spPr>
          <a:xfrm>
            <a:off x="6717571" y="3782407"/>
            <a:ext cx="4244" cy="105747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407 Conector recto de flecha"/>
          <p:cNvCxnSpPr>
            <a:stCxn id="405" idx="2"/>
            <a:endCxn id="566" idx="0"/>
          </p:cNvCxnSpPr>
          <p:nvPr/>
        </p:nvCxnSpPr>
        <p:spPr>
          <a:xfrm flipH="1">
            <a:off x="6717528" y="5135056"/>
            <a:ext cx="4287" cy="8721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ángulo 161"/>
          <p:cNvSpPr/>
          <p:nvPr/>
        </p:nvSpPr>
        <p:spPr>
          <a:xfrm>
            <a:off x="9807655" y="5292534"/>
            <a:ext cx="931090" cy="2382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posibles soluciones</a:t>
            </a:r>
          </a:p>
        </p:txBody>
      </p:sp>
      <p:cxnSp>
        <p:nvCxnSpPr>
          <p:cNvPr id="411" name="410 Conector recto de flecha"/>
          <p:cNvCxnSpPr/>
          <p:nvPr/>
        </p:nvCxnSpPr>
        <p:spPr>
          <a:xfrm>
            <a:off x="10273200" y="5587922"/>
            <a:ext cx="11826" cy="29946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411 Conector recto de flecha"/>
          <p:cNvCxnSpPr>
            <a:stCxn id="317" idx="2"/>
            <a:endCxn id="410" idx="0"/>
          </p:cNvCxnSpPr>
          <p:nvPr/>
        </p:nvCxnSpPr>
        <p:spPr>
          <a:xfrm>
            <a:off x="10267756" y="5097982"/>
            <a:ext cx="5444" cy="1945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Rectángulo 174"/>
          <p:cNvSpPr/>
          <p:nvPr/>
        </p:nvSpPr>
        <p:spPr>
          <a:xfrm>
            <a:off x="7048130" y="5329869"/>
            <a:ext cx="1329157" cy="512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ninguna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infinitas soluciones. </a:t>
            </a:r>
          </a:p>
        </p:txBody>
      </p:sp>
      <p:sp>
        <p:nvSpPr>
          <p:cNvPr id="414" name="Rectángulo 161"/>
          <p:cNvSpPr/>
          <p:nvPr/>
        </p:nvSpPr>
        <p:spPr>
          <a:xfrm>
            <a:off x="7241107" y="4898369"/>
            <a:ext cx="931090" cy="2382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osibles soluciones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5" name="414 Conector recto de flecha"/>
          <p:cNvCxnSpPr>
            <a:stCxn id="414" idx="2"/>
            <a:endCxn id="413" idx="0"/>
          </p:cNvCxnSpPr>
          <p:nvPr/>
        </p:nvCxnSpPr>
        <p:spPr>
          <a:xfrm>
            <a:off x="7706652" y="5136600"/>
            <a:ext cx="6057" cy="19326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415 Conector recto de flecha"/>
          <p:cNvCxnSpPr>
            <a:stCxn id="302" idx="2"/>
            <a:endCxn id="414" idx="0"/>
          </p:cNvCxnSpPr>
          <p:nvPr/>
        </p:nvCxnSpPr>
        <p:spPr>
          <a:xfrm>
            <a:off x="7703948" y="4733869"/>
            <a:ext cx="2704" cy="16450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ángulo 161"/>
          <p:cNvSpPr/>
          <p:nvPr/>
        </p:nvSpPr>
        <p:spPr>
          <a:xfrm>
            <a:off x="11342211" y="4628932"/>
            <a:ext cx="931090" cy="2382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posibles soluciones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9" name="418 Conector recto de flecha"/>
          <p:cNvCxnSpPr>
            <a:stCxn id="418" idx="2"/>
            <a:endCxn id="572" idx="0"/>
          </p:cNvCxnSpPr>
          <p:nvPr/>
        </p:nvCxnSpPr>
        <p:spPr>
          <a:xfrm>
            <a:off x="11807756" y="4867163"/>
            <a:ext cx="6665" cy="37234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419 Conector recto de flecha"/>
          <p:cNvCxnSpPr>
            <a:stCxn id="320" idx="2"/>
            <a:endCxn id="418" idx="0"/>
          </p:cNvCxnSpPr>
          <p:nvPr/>
        </p:nvCxnSpPr>
        <p:spPr>
          <a:xfrm>
            <a:off x="11798752" y="3914490"/>
            <a:ext cx="9004" cy="71444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430 Conector angular"/>
          <p:cNvCxnSpPr>
            <a:stCxn id="239" idx="2"/>
            <a:endCxn id="370" idx="0"/>
          </p:cNvCxnSpPr>
          <p:nvPr/>
        </p:nvCxnSpPr>
        <p:spPr>
          <a:xfrm rot="5400000">
            <a:off x="5431925" y="217027"/>
            <a:ext cx="327363" cy="1526126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443 Conector recto"/>
          <p:cNvCxnSpPr>
            <a:stCxn id="385" idx="2"/>
            <a:endCxn id="384" idx="0"/>
          </p:cNvCxnSpPr>
          <p:nvPr/>
        </p:nvCxnSpPr>
        <p:spPr>
          <a:xfrm flipH="1">
            <a:off x="3011524" y="3916018"/>
            <a:ext cx="1" cy="4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448 Conector angular"/>
          <p:cNvCxnSpPr>
            <a:stCxn id="372" idx="3"/>
            <a:endCxn id="377" idx="0"/>
          </p:cNvCxnSpPr>
          <p:nvPr/>
        </p:nvCxnSpPr>
        <p:spPr>
          <a:xfrm>
            <a:off x="4572339" y="1826791"/>
            <a:ext cx="321858" cy="640251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453 Conector angular"/>
          <p:cNvCxnSpPr>
            <a:stCxn id="372" idx="1"/>
            <a:endCxn id="373" idx="0"/>
          </p:cNvCxnSpPr>
          <p:nvPr/>
        </p:nvCxnSpPr>
        <p:spPr>
          <a:xfrm rot="10800000" flipV="1">
            <a:off x="3011569" y="1826790"/>
            <a:ext cx="313334" cy="560827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461 Conector angular"/>
          <p:cNvCxnSpPr>
            <a:stCxn id="323" idx="2"/>
            <a:endCxn id="276" idx="0"/>
          </p:cNvCxnSpPr>
          <p:nvPr/>
        </p:nvCxnSpPr>
        <p:spPr>
          <a:xfrm rot="5400000">
            <a:off x="7935085" y="265223"/>
            <a:ext cx="413059" cy="28398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467 Conector angular"/>
          <p:cNvCxnSpPr>
            <a:stCxn id="323" idx="2"/>
            <a:endCxn id="277" idx="0"/>
          </p:cNvCxnSpPr>
          <p:nvPr/>
        </p:nvCxnSpPr>
        <p:spPr>
          <a:xfrm rot="5400000">
            <a:off x="8174531" y="1009903"/>
            <a:ext cx="918293" cy="1855687"/>
          </a:xfrm>
          <a:prstGeom prst="bentConnector3">
            <a:avLst>
              <a:gd name="adj1" fmla="val 226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478 Conector angular"/>
          <p:cNvCxnSpPr>
            <a:stCxn id="323" idx="2"/>
            <a:endCxn id="279" idx="0"/>
          </p:cNvCxnSpPr>
          <p:nvPr/>
        </p:nvCxnSpPr>
        <p:spPr>
          <a:xfrm rot="5400000">
            <a:off x="8943654" y="1277146"/>
            <a:ext cx="416413" cy="8193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483 Conector angular"/>
          <p:cNvCxnSpPr>
            <a:stCxn id="323" idx="2"/>
            <a:endCxn id="294" idx="0"/>
          </p:cNvCxnSpPr>
          <p:nvPr/>
        </p:nvCxnSpPr>
        <p:spPr>
          <a:xfrm rot="16200000" flipH="1">
            <a:off x="9304663" y="1735456"/>
            <a:ext cx="1210812" cy="6970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489 Conector angular"/>
          <p:cNvCxnSpPr>
            <a:stCxn id="323" idx="2"/>
            <a:endCxn id="297" idx="0"/>
          </p:cNvCxnSpPr>
          <p:nvPr/>
        </p:nvCxnSpPr>
        <p:spPr>
          <a:xfrm rot="16200000" flipH="1">
            <a:off x="10465982" y="574137"/>
            <a:ext cx="419265" cy="22281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503 Conector recto"/>
          <p:cNvCxnSpPr>
            <a:stCxn id="277" idx="2"/>
            <a:endCxn id="301" idx="0"/>
          </p:cNvCxnSpPr>
          <p:nvPr/>
        </p:nvCxnSpPr>
        <p:spPr>
          <a:xfrm flipH="1">
            <a:off x="7703296" y="2864201"/>
            <a:ext cx="2537" cy="557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507 Conector recto"/>
          <p:cNvCxnSpPr>
            <a:stCxn id="279" idx="2"/>
            <a:endCxn id="304" idx="0"/>
          </p:cNvCxnSpPr>
          <p:nvPr/>
        </p:nvCxnSpPr>
        <p:spPr>
          <a:xfrm>
            <a:off x="8742200" y="2321556"/>
            <a:ext cx="2124" cy="3714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510 Conector recto"/>
          <p:cNvCxnSpPr>
            <a:stCxn id="304" idx="2"/>
            <a:endCxn id="306" idx="0"/>
          </p:cNvCxnSpPr>
          <p:nvPr/>
        </p:nvCxnSpPr>
        <p:spPr>
          <a:xfrm flipH="1">
            <a:off x="8741817" y="3066551"/>
            <a:ext cx="2507" cy="235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513 Conector recto"/>
          <p:cNvCxnSpPr>
            <a:stCxn id="294" idx="2"/>
            <a:endCxn id="315" idx="0"/>
          </p:cNvCxnSpPr>
          <p:nvPr/>
        </p:nvCxnSpPr>
        <p:spPr>
          <a:xfrm>
            <a:off x="10258619" y="3166782"/>
            <a:ext cx="4518" cy="266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516 Conector recto"/>
          <p:cNvCxnSpPr>
            <a:stCxn id="315" idx="2"/>
            <a:endCxn id="317" idx="0"/>
          </p:cNvCxnSpPr>
          <p:nvPr/>
        </p:nvCxnSpPr>
        <p:spPr>
          <a:xfrm>
            <a:off x="10263137" y="3763106"/>
            <a:ext cx="4619" cy="3459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522 Conector recto"/>
          <p:cNvCxnSpPr>
            <a:stCxn id="306" idx="2"/>
            <a:endCxn id="299" idx="0"/>
          </p:cNvCxnSpPr>
          <p:nvPr/>
        </p:nvCxnSpPr>
        <p:spPr>
          <a:xfrm>
            <a:off x="8741817" y="3965039"/>
            <a:ext cx="10702" cy="1391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529 Conector recto"/>
          <p:cNvCxnSpPr>
            <a:stCxn id="301" idx="2"/>
            <a:endCxn id="302" idx="0"/>
          </p:cNvCxnSpPr>
          <p:nvPr/>
        </p:nvCxnSpPr>
        <p:spPr>
          <a:xfrm>
            <a:off x="7703296" y="3750954"/>
            <a:ext cx="652" cy="320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545 Conector recto"/>
          <p:cNvCxnSpPr>
            <a:stCxn id="297" idx="2"/>
            <a:endCxn id="318" idx="0"/>
          </p:cNvCxnSpPr>
          <p:nvPr/>
        </p:nvCxnSpPr>
        <p:spPr>
          <a:xfrm>
            <a:off x="11789709" y="2324408"/>
            <a:ext cx="5449" cy="2853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548 Conector recto"/>
          <p:cNvCxnSpPr>
            <a:stCxn id="318" idx="2"/>
            <a:endCxn id="320" idx="0"/>
          </p:cNvCxnSpPr>
          <p:nvPr/>
        </p:nvCxnSpPr>
        <p:spPr>
          <a:xfrm>
            <a:off x="11795158" y="2983339"/>
            <a:ext cx="3594" cy="249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553 Conector recto"/>
          <p:cNvCxnSpPr>
            <a:stCxn id="276" idx="2"/>
            <a:endCxn id="298" idx="0"/>
          </p:cNvCxnSpPr>
          <p:nvPr/>
        </p:nvCxnSpPr>
        <p:spPr>
          <a:xfrm flipH="1">
            <a:off x="6717529" y="2318202"/>
            <a:ext cx="4178" cy="414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556 Conector recto"/>
          <p:cNvCxnSpPr>
            <a:stCxn id="298" idx="2"/>
            <a:endCxn id="249" idx="0"/>
          </p:cNvCxnSpPr>
          <p:nvPr/>
        </p:nvCxnSpPr>
        <p:spPr>
          <a:xfrm>
            <a:off x="6717529" y="3009563"/>
            <a:ext cx="42" cy="296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Rectángulo 174"/>
          <p:cNvSpPr/>
          <p:nvPr/>
        </p:nvSpPr>
        <p:spPr>
          <a:xfrm>
            <a:off x="5964932" y="6007186"/>
            <a:ext cx="1505191" cy="512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ninguna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infinitas soluciones. </a:t>
            </a:r>
          </a:p>
        </p:txBody>
      </p:sp>
      <p:sp>
        <p:nvSpPr>
          <p:cNvPr id="568" name="Rectángulo 174"/>
          <p:cNvSpPr/>
          <p:nvPr/>
        </p:nvSpPr>
        <p:spPr>
          <a:xfrm>
            <a:off x="8142141" y="6194368"/>
            <a:ext cx="1243380" cy="512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inguna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nfinitas soluciones. </a:t>
            </a:r>
          </a:p>
        </p:txBody>
      </p:sp>
      <p:sp>
        <p:nvSpPr>
          <p:cNvPr id="570" name="Rectángulo 174"/>
          <p:cNvSpPr/>
          <p:nvPr/>
        </p:nvSpPr>
        <p:spPr>
          <a:xfrm>
            <a:off x="9663336" y="5830227"/>
            <a:ext cx="1243380" cy="512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ninguna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infinitas soluciones. </a:t>
            </a:r>
          </a:p>
        </p:txBody>
      </p:sp>
      <p:sp>
        <p:nvSpPr>
          <p:cNvPr id="572" name="Rectángulo 174"/>
          <p:cNvSpPr/>
          <p:nvPr/>
        </p:nvSpPr>
        <p:spPr>
          <a:xfrm>
            <a:off x="11192731" y="5239508"/>
            <a:ext cx="1243380" cy="512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ninguna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nfinitas soluciones. </a:t>
            </a:r>
          </a:p>
        </p:txBody>
      </p:sp>
      <p:cxnSp>
        <p:nvCxnSpPr>
          <p:cNvPr id="1053" name="Conector angular 1052"/>
          <p:cNvCxnSpPr>
            <a:stCxn id="384" idx="2"/>
            <a:endCxn id="388" idx="0"/>
          </p:cNvCxnSpPr>
          <p:nvPr/>
        </p:nvCxnSpPr>
        <p:spPr>
          <a:xfrm rot="16200000" flipH="1">
            <a:off x="3414528" y="3988577"/>
            <a:ext cx="131088" cy="93709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ector angular 1054"/>
          <p:cNvCxnSpPr>
            <a:stCxn id="384" idx="2"/>
            <a:endCxn id="381" idx="0"/>
          </p:cNvCxnSpPr>
          <p:nvPr/>
        </p:nvCxnSpPr>
        <p:spPr>
          <a:xfrm rot="5400000">
            <a:off x="2441342" y="3945760"/>
            <a:ext cx="124360" cy="101600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/>
          <p:cNvCxnSpPr>
            <a:stCxn id="381" idx="2"/>
            <a:endCxn id="382" idx="0"/>
          </p:cNvCxnSpPr>
          <p:nvPr/>
        </p:nvCxnSpPr>
        <p:spPr>
          <a:xfrm flipH="1">
            <a:off x="1995036" y="4715005"/>
            <a:ext cx="483" cy="183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/>
          <p:cNvCxnSpPr>
            <a:stCxn id="388" idx="2"/>
            <a:endCxn id="390" idx="0"/>
          </p:cNvCxnSpPr>
          <p:nvPr/>
        </p:nvCxnSpPr>
        <p:spPr>
          <a:xfrm>
            <a:off x="3948621" y="4733869"/>
            <a:ext cx="865" cy="19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29"/>
          <p:cNvCxnSpPr>
            <a:stCxn id="382" idx="2"/>
            <a:endCxn id="392" idx="0"/>
          </p:cNvCxnSpPr>
          <p:nvPr/>
        </p:nvCxnSpPr>
        <p:spPr>
          <a:xfrm>
            <a:off x="1995036" y="5398589"/>
            <a:ext cx="412" cy="184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231"/>
          <p:cNvCxnSpPr>
            <a:stCxn id="392" idx="2"/>
            <a:endCxn id="394" idx="0"/>
          </p:cNvCxnSpPr>
          <p:nvPr/>
        </p:nvCxnSpPr>
        <p:spPr>
          <a:xfrm>
            <a:off x="1995448" y="5681121"/>
            <a:ext cx="1" cy="17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2546</TotalTime>
  <Words>256</Words>
  <Application>Microsoft Office PowerPoint</Application>
  <PresentationFormat>Personalizado</PresentationFormat>
  <Paragraphs>67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55</cp:revision>
  <cp:lastPrinted>2015-06-25T22:36:16Z</cp:lastPrinted>
  <dcterms:created xsi:type="dcterms:W3CDTF">2015-05-14T14:12:36Z</dcterms:created>
  <dcterms:modified xsi:type="dcterms:W3CDTF">2015-12-30T18:13:00Z</dcterms:modified>
</cp:coreProperties>
</file>