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pPr/>
              <a:t>12/02/16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Estadística y la probabilidad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/>
          <p:cNvSpPr/>
          <p:nvPr/>
        </p:nvSpPr>
        <p:spPr>
          <a:xfrm>
            <a:off x="1926998" y="72426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Estadística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10800000" flipV="1">
            <a:off x="2488213" y="431135"/>
            <a:ext cx="2263388" cy="17275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/>
          <p:cNvSpPr txBox="1"/>
          <p:nvPr/>
        </p:nvSpPr>
        <p:spPr>
          <a:xfrm>
            <a:off x="1943566" y="128881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2434691" y="1218721"/>
            <a:ext cx="124770" cy="154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/>
          <p:cNvSpPr/>
          <p:nvPr/>
        </p:nvSpPr>
        <p:spPr>
          <a:xfrm>
            <a:off x="1619795" y="1590664"/>
            <a:ext cx="1906032" cy="4808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rganizar, analizar y tomar decisiones sobre alguna información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2503286" y="1521139"/>
            <a:ext cx="71020" cy="680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/>
          <p:cNvSpPr txBox="1"/>
          <p:nvPr/>
        </p:nvSpPr>
        <p:spPr>
          <a:xfrm>
            <a:off x="2023698" y="221542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partir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/>
          <p:nvPr/>
        </p:nvCxnSpPr>
        <p:spPr>
          <a:xfrm rot="16200000" flipH="1">
            <a:off x="2479488" y="2138751"/>
            <a:ext cx="143871" cy="94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/>
          <p:cNvSpPr/>
          <p:nvPr/>
        </p:nvSpPr>
        <p:spPr>
          <a:xfrm>
            <a:off x="2021929" y="2563162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población y la muestra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/>
          <p:cNvSpPr/>
          <p:nvPr/>
        </p:nvSpPr>
        <p:spPr>
          <a:xfrm>
            <a:off x="2048069" y="3322259"/>
            <a:ext cx="1122431" cy="465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ualitativas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cuantitativas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/>
          <p:cNvSpPr/>
          <p:nvPr/>
        </p:nvSpPr>
        <p:spPr>
          <a:xfrm>
            <a:off x="1608155" y="430993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raficas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/>
          <p:cNvSpPr txBox="1"/>
          <p:nvPr/>
        </p:nvSpPr>
        <p:spPr>
          <a:xfrm>
            <a:off x="2010634" y="304327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estudia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/>
          <p:nvPr/>
        </p:nvCxnSpPr>
        <p:spPr>
          <a:xfrm rot="16200000" flipH="1">
            <a:off x="2400168" y="2523874"/>
            <a:ext cx="299785" cy="139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/>
          <p:nvPr/>
        </p:nvCxnSpPr>
        <p:spPr>
          <a:xfrm rot="5400000">
            <a:off x="2477895" y="2967506"/>
            <a:ext cx="166153" cy="44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2565179" y="3278152"/>
            <a:ext cx="48149" cy="400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/>
          <p:cNvSpPr txBox="1"/>
          <p:nvPr/>
        </p:nvSpPr>
        <p:spPr>
          <a:xfrm>
            <a:off x="2115133" y="3829352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caracterizan 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angular 133"/>
          <p:cNvCxnSpPr>
            <a:stCxn id="73" idx="2"/>
            <a:endCxn id="133" idx="0"/>
          </p:cNvCxnSpPr>
          <p:nvPr/>
        </p:nvCxnSpPr>
        <p:spPr>
          <a:xfrm rot="16200000" flipH="1">
            <a:off x="2620552" y="3776184"/>
            <a:ext cx="41900" cy="644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ángulo 210" descr="Nodo de sexto nivel"/>
          <p:cNvSpPr/>
          <p:nvPr/>
        </p:nvSpPr>
        <p:spPr>
          <a:xfrm>
            <a:off x="1044108" y="5175568"/>
            <a:ext cx="1746888" cy="469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barras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pictograma 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iagrama circular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CuadroTexto 242" descr="Conector entre nodos"/>
          <p:cNvSpPr txBox="1"/>
          <p:nvPr/>
        </p:nvSpPr>
        <p:spPr>
          <a:xfrm>
            <a:off x="1260267" y="481260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5" name="Conector angular 244"/>
          <p:cNvCxnSpPr>
            <a:endCxn id="74" idx="2"/>
          </p:cNvCxnSpPr>
          <p:nvPr/>
        </p:nvCxnSpPr>
        <p:spPr>
          <a:xfrm flipV="1">
            <a:off x="1859076" y="4663452"/>
            <a:ext cx="308543" cy="11124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r 247"/>
          <p:cNvCxnSpPr/>
          <p:nvPr/>
        </p:nvCxnSpPr>
        <p:spPr>
          <a:xfrm rot="5400000" flipH="1" flipV="1">
            <a:off x="1601722" y="5049878"/>
            <a:ext cx="223567" cy="2106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>
            <a:endCxn id="5" idx="0"/>
          </p:cNvCxnSpPr>
          <p:nvPr/>
        </p:nvCxnSpPr>
        <p:spPr>
          <a:xfrm rot="16200000" flipH="1">
            <a:off x="2455925" y="690814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/>
          <p:nvPr/>
        </p:nvCxnSpPr>
        <p:spPr>
          <a:xfrm rot="5400000">
            <a:off x="2411887" y="3893453"/>
            <a:ext cx="152651" cy="6104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/>
          <p:cNvSpPr/>
          <p:nvPr/>
        </p:nvSpPr>
        <p:spPr>
          <a:xfrm>
            <a:off x="7001637" y="68507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Probabilidad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</p:cNvCxnSpPr>
          <p:nvPr/>
        </p:nvCxnSpPr>
        <p:spPr>
          <a:xfrm rot="16200000" flipH="1">
            <a:off x="6087309" y="-904577"/>
            <a:ext cx="139830" cy="281125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/>
          <p:cNvSpPr txBox="1"/>
          <p:nvPr/>
        </p:nvSpPr>
        <p:spPr>
          <a:xfrm>
            <a:off x="6992085" y="124962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5400000">
            <a:off x="7496271" y="1181883"/>
            <a:ext cx="124770" cy="107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/>
          <p:cNvSpPr/>
          <p:nvPr/>
        </p:nvSpPr>
        <p:spPr>
          <a:xfrm>
            <a:off x="6870114" y="1590411"/>
            <a:ext cx="1389246" cy="6119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omar decisiones en situaciones de incertidumbre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16200000" flipH="1">
            <a:off x="7504041" y="1529714"/>
            <a:ext cx="109957" cy="114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/>
          <p:cNvSpPr txBox="1"/>
          <p:nvPr/>
        </p:nvSpPr>
        <p:spPr>
          <a:xfrm>
            <a:off x="7451036" y="237217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or medio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/>
          <p:nvPr/>
        </p:nvCxnSpPr>
        <p:spPr>
          <a:xfrm rot="16200000" flipH="1">
            <a:off x="7702272" y="2064826"/>
            <a:ext cx="222071" cy="3926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/>
          <p:cNvSpPr/>
          <p:nvPr/>
        </p:nvSpPr>
        <p:spPr>
          <a:xfrm>
            <a:off x="7449284" y="274604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xperimentos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aleatorios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/>
          <p:cNvSpPr/>
          <p:nvPr/>
        </p:nvSpPr>
        <p:spPr>
          <a:xfrm>
            <a:off x="7449284" y="360964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spacios muestrales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Rectángulo 344" descr="Nodo de quinto nivel"/>
          <p:cNvSpPr/>
          <p:nvPr/>
        </p:nvSpPr>
        <p:spPr>
          <a:xfrm>
            <a:off x="7451036" y="448005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ucesos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/>
          <p:cNvSpPr txBox="1"/>
          <p:nvPr/>
        </p:nvSpPr>
        <p:spPr>
          <a:xfrm>
            <a:off x="7451037" y="322615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ue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tienen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16200000" flipH="1">
            <a:off x="7938547" y="2674089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343" idx="2"/>
            <a:endCxn id="346" idx="0"/>
          </p:cNvCxnSpPr>
          <p:nvPr/>
        </p:nvCxnSpPr>
        <p:spPr>
          <a:xfrm rot="5400000">
            <a:off x="7941725" y="3157383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346" idx="2"/>
            <a:endCxn id="344" idx="0"/>
          </p:cNvCxnSpPr>
          <p:nvPr/>
        </p:nvCxnSpPr>
        <p:spPr>
          <a:xfrm rot="16200000" flipH="1">
            <a:off x="7933737" y="3532878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uadroTexto 349" descr="Conector entre nodos"/>
          <p:cNvSpPr txBox="1"/>
          <p:nvPr/>
        </p:nvSpPr>
        <p:spPr>
          <a:xfrm>
            <a:off x="7451036" y="412980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definen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1" name="Conector angular 350"/>
          <p:cNvCxnSpPr>
            <a:stCxn id="344" idx="2"/>
            <a:endCxn id="350" idx="0"/>
          </p:cNvCxnSpPr>
          <p:nvPr/>
        </p:nvCxnSpPr>
        <p:spPr>
          <a:xfrm rot="5400000">
            <a:off x="7926743" y="4046042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angular 351"/>
          <p:cNvCxnSpPr>
            <a:stCxn id="345" idx="0"/>
            <a:endCxn id="350" idx="2"/>
          </p:cNvCxnSpPr>
          <p:nvPr/>
        </p:nvCxnSpPr>
        <p:spPr>
          <a:xfrm rot="16200000" flipV="1">
            <a:off x="7950353" y="4419903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ángulo 353" descr="Nodo de séptimo nivel"/>
          <p:cNvSpPr/>
          <p:nvPr/>
        </p:nvSpPr>
        <p:spPr>
          <a:xfrm>
            <a:off x="7464099" y="5254211"/>
            <a:ext cx="1118927" cy="613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eterminar su probabilidad</a:t>
            </a:r>
          </a:p>
        </p:txBody>
      </p:sp>
      <p:sp>
        <p:nvSpPr>
          <p:cNvPr id="356" name="CuadroTexto 355" descr="Conector entre nodos"/>
          <p:cNvSpPr txBox="1"/>
          <p:nvPr/>
        </p:nvSpPr>
        <p:spPr>
          <a:xfrm>
            <a:off x="7448126" y="4952944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7" name="Conector angular 356"/>
          <p:cNvCxnSpPr>
            <a:endCxn id="345" idx="2"/>
          </p:cNvCxnSpPr>
          <p:nvPr/>
        </p:nvCxnSpPr>
        <p:spPr>
          <a:xfrm rot="5400000" flipH="1" flipV="1">
            <a:off x="7930331" y="4912863"/>
            <a:ext cx="15946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angular 359"/>
          <p:cNvCxnSpPr>
            <a:stCxn id="354" idx="0"/>
            <a:endCxn id="356" idx="2"/>
          </p:cNvCxnSpPr>
          <p:nvPr/>
        </p:nvCxnSpPr>
        <p:spPr>
          <a:xfrm rot="16200000" flipV="1">
            <a:off x="7980649" y="5211296"/>
            <a:ext cx="70435" cy="153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ector angular 361"/>
          <p:cNvCxnSpPr>
            <a:endCxn id="335" idx="0"/>
          </p:cNvCxnSpPr>
          <p:nvPr/>
        </p:nvCxnSpPr>
        <p:spPr>
          <a:xfrm rot="16200000" flipH="1">
            <a:off x="7530564" y="651624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ángulo 298" descr="Nodo de quinto nivel"/>
          <p:cNvSpPr/>
          <p:nvPr/>
        </p:nvSpPr>
        <p:spPr>
          <a:xfrm>
            <a:off x="2966363" y="431493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CuadroTexto 299" descr="Conector entre nodos"/>
          <p:cNvSpPr txBox="1"/>
          <p:nvPr/>
        </p:nvSpPr>
        <p:spPr>
          <a:xfrm>
            <a:off x="3379632" y="488379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Rectángulo 300" descr="Nodo de sexto nivel"/>
          <p:cNvSpPr/>
          <p:nvPr/>
        </p:nvSpPr>
        <p:spPr>
          <a:xfrm>
            <a:off x="3434196" y="5267009"/>
            <a:ext cx="1491912" cy="469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recuencia absoluta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recuencia relativa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recuencia porcentual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Conector angular 301"/>
          <p:cNvCxnSpPr/>
          <p:nvPr/>
        </p:nvCxnSpPr>
        <p:spPr>
          <a:xfrm rot="16200000" flipH="1">
            <a:off x="3051484" y="3879501"/>
            <a:ext cx="152651" cy="6383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angular 332"/>
          <p:cNvCxnSpPr/>
          <p:nvPr/>
        </p:nvCxnSpPr>
        <p:spPr>
          <a:xfrm rot="16200000" flipH="1">
            <a:off x="3622300" y="4594671"/>
            <a:ext cx="222071" cy="3926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angular 362"/>
          <p:cNvCxnSpPr/>
          <p:nvPr/>
        </p:nvCxnSpPr>
        <p:spPr>
          <a:xfrm rot="5400000" flipH="1" flipV="1">
            <a:off x="3863418" y="5143641"/>
            <a:ext cx="15946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ángulo 367" descr="Nodo de quinto nivel"/>
          <p:cNvSpPr/>
          <p:nvPr/>
        </p:nvSpPr>
        <p:spPr>
          <a:xfrm>
            <a:off x="4385864" y="4323638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edidas de tendencia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9" name="Conector angular 368"/>
          <p:cNvCxnSpPr/>
          <p:nvPr/>
        </p:nvCxnSpPr>
        <p:spPr>
          <a:xfrm>
            <a:off x="3444354" y="4209445"/>
            <a:ext cx="1538069" cy="4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ector angular 369"/>
          <p:cNvCxnSpPr/>
          <p:nvPr/>
        </p:nvCxnSpPr>
        <p:spPr>
          <a:xfrm rot="5400000" flipH="1" flipV="1">
            <a:off x="4921513" y="4281485"/>
            <a:ext cx="15946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ctángulo 370" descr="Nodo de sexto nivel"/>
          <p:cNvSpPr/>
          <p:nvPr/>
        </p:nvSpPr>
        <p:spPr>
          <a:xfrm>
            <a:off x="5010448" y="5275717"/>
            <a:ext cx="1118927" cy="469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mediana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2" name="Conector angular 371"/>
          <p:cNvCxnSpPr/>
          <p:nvPr/>
        </p:nvCxnSpPr>
        <p:spPr>
          <a:xfrm rot="16200000" flipH="1">
            <a:off x="5067923" y="4577252"/>
            <a:ext cx="222071" cy="3926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CuadroTexto 372" descr="Conector entre nodos"/>
          <p:cNvSpPr txBox="1"/>
          <p:nvPr/>
        </p:nvSpPr>
        <p:spPr>
          <a:xfrm>
            <a:off x="4864446" y="487944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4" name="Conector angular 373"/>
          <p:cNvCxnSpPr/>
          <p:nvPr/>
        </p:nvCxnSpPr>
        <p:spPr>
          <a:xfrm rot="5400000" flipH="1" flipV="1">
            <a:off x="5374360" y="5178474"/>
            <a:ext cx="15946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1488</TotalTime>
  <Words>78</Words>
  <Application>Microsoft Macintosh PowerPoint</Application>
  <PresentationFormat>Carta (216 x 279 mm)</PresentationFormat>
  <Paragraphs>37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Ancopepe pepe</cp:lastModifiedBy>
  <cp:revision>42</cp:revision>
  <cp:lastPrinted>2015-06-25T22:36:16Z</cp:lastPrinted>
  <dcterms:created xsi:type="dcterms:W3CDTF">2015-05-14T14:12:36Z</dcterms:created>
  <dcterms:modified xsi:type="dcterms:W3CDTF">2016-02-12T14:27:28Z</dcterms:modified>
</cp:coreProperties>
</file>