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4400213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4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5856" autoAdjust="0"/>
  </p:normalViewPr>
  <p:slideViewPr>
    <p:cSldViewPr snapToGrid="0">
      <p:cViewPr varScale="1">
        <p:scale>
          <a:sx n="72" d="100"/>
          <a:sy n="72" d="100"/>
        </p:scale>
        <p:origin x="562" y="82"/>
      </p:cViewPr>
      <p:guideLst>
        <p:guide orient="horz" pos="2834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28/01/2016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116861" y="2287760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</a:t>
            </a:r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2016,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77" y="593775"/>
            <a:ext cx="182889" cy="1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ángulo 577" descr="Título del guion" title="Titulo"/>
          <p:cNvSpPr/>
          <p:nvPr/>
        </p:nvSpPr>
        <p:spPr>
          <a:xfrm>
            <a:off x="4009027" y="1227663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operaciones con fracciones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ángulo 579" descr="Nodo de primer nivel" title="Nodo01"/>
          <p:cNvSpPr/>
          <p:nvPr/>
        </p:nvSpPr>
        <p:spPr>
          <a:xfrm>
            <a:off x="1789973" y="2193623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Adición y sustracción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1" name="Conector angular 580"/>
          <p:cNvCxnSpPr>
            <a:stCxn id="578" idx="2"/>
            <a:endCxn id="580" idx="0"/>
          </p:cNvCxnSpPr>
          <p:nvPr/>
        </p:nvCxnSpPr>
        <p:spPr>
          <a:xfrm rot="5400000">
            <a:off x="4358243" y="-297028"/>
            <a:ext cx="613269" cy="43680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CuadroTexto 581" descr="Conector entre nodos" title="conector"/>
          <p:cNvSpPr txBox="1"/>
          <p:nvPr/>
        </p:nvSpPr>
        <p:spPr>
          <a:xfrm>
            <a:off x="1920531" y="280498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" name="Rectángulo 582" descr="Nodo de segundo nivel" title="Nodo02"/>
          <p:cNvSpPr/>
          <p:nvPr/>
        </p:nvSpPr>
        <p:spPr>
          <a:xfrm>
            <a:off x="883160" y="3465670"/>
            <a:ext cx="101672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4" name="Conector angular 583"/>
          <p:cNvCxnSpPr>
            <a:stCxn id="582" idx="2"/>
            <a:endCxn id="583" idx="0"/>
          </p:cNvCxnSpPr>
          <p:nvPr/>
        </p:nvCxnSpPr>
        <p:spPr>
          <a:xfrm rot="5400000">
            <a:off x="1721711" y="2705633"/>
            <a:ext cx="429851" cy="10902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ángulo 584" descr="Nodo de tercer nivel" title="Nodo03"/>
          <p:cNvSpPr/>
          <p:nvPr/>
        </p:nvSpPr>
        <p:spPr>
          <a:xfrm>
            <a:off x="798881" y="4518386"/>
            <a:ext cx="1185285" cy="840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adicionar o sustraer numeradores y el denominador se mantiene igual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ctángulo 585" descr="Nodo de primer nivel" title="Nodo01"/>
          <p:cNvSpPr/>
          <p:nvPr/>
        </p:nvSpPr>
        <p:spPr>
          <a:xfrm>
            <a:off x="4214526" y="2199972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7" name="Conector angular 586"/>
          <p:cNvCxnSpPr>
            <a:stCxn id="578" idx="2"/>
            <a:endCxn id="586" idx="0"/>
          </p:cNvCxnSpPr>
          <p:nvPr/>
        </p:nvCxnSpPr>
        <p:spPr>
          <a:xfrm rot="5400000">
            <a:off x="5565689" y="916768"/>
            <a:ext cx="619618" cy="19467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ángulo 593" descr="Nodo de segundo nivel" title="Nodo02"/>
          <p:cNvSpPr/>
          <p:nvPr/>
        </p:nvSpPr>
        <p:spPr>
          <a:xfrm>
            <a:off x="3938207" y="3423555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 numerador por numerador y denominador por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1" name="Conector angular 600"/>
          <p:cNvCxnSpPr>
            <a:stCxn id="578" idx="2"/>
            <a:endCxn id="197" idx="0"/>
          </p:cNvCxnSpPr>
          <p:nvPr/>
        </p:nvCxnSpPr>
        <p:spPr>
          <a:xfrm rot="16200000" flipH="1">
            <a:off x="6650820" y="1778426"/>
            <a:ext cx="607456" cy="211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ángulo 611" descr="Nodo de segundo nivel" title="Nodo02"/>
          <p:cNvSpPr/>
          <p:nvPr/>
        </p:nvSpPr>
        <p:spPr>
          <a:xfrm>
            <a:off x="2555274" y="3465670"/>
            <a:ext cx="10175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CuadroTexto 617" descr="Conector entre nodos" title="conector"/>
          <p:cNvSpPr txBox="1"/>
          <p:nvPr/>
        </p:nvSpPr>
        <p:spPr>
          <a:xfrm>
            <a:off x="1004214" y="4041885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1" name="Conector angular 620"/>
          <p:cNvCxnSpPr>
            <a:stCxn id="582" idx="2"/>
            <a:endCxn id="612" idx="0"/>
          </p:cNvCxnSpPr>
          <p:nvPr/>
        </p:nvCxnSpPr>
        <p:spPr>
          <a:xfrm rot="16200000" flipH="1">
            <a:off x="2557970" y="2959595"/>
            <a:ext cx="429851" cy="582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Conector recto 623"/>
          <p:cNvCxnSpPr>
            <a:stCxn id="582" idx="0"/>
            <a:endCxn id="580" idx="2"/>
          </p:cNvCxnSpPr>
          <p:nvPr/>
        </p:nvCxnSpPr>
        <p:spPr>
          <a:xfrm flipH="1" flipV="1">
            <a:off x="2480861" y="2633405"/>
            <a:ext cx="886" cy="171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Conector recto 626"/>
          <p:cNvCxnSpPr>
            <a:stCxn id="594" idx="0"/>
            <a:endCxn id="586" idx="2"/>
          </p:cNvCxnSpPr>
          <p:nvPr/>
        </p:nvCxnSpPr>
        <p:spPr>
          <a:xfrm flipV="1">
            <a:off x="4902103" y="2639754"/>
            <a:ext cx="0" cy="78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ector angular 693"/>
          <p:cNvCxnSpPr>
            <a:stCxn id="578" idx="2"/>
            <a:endCxn id="210" idx="0"/>
          </p:cNvCxnSpPr>
          <p:nvPr/>
        </p:nvCxnSpPr>
        <p:spPr>
          <a:xfrm rot="16200000" flipH="1">
            <a:off x="8690569" y="-261322"/>
            <a:ext cx="588335" cy="42716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>
            <a:stCxn id="618" idx="0"/>
            <a:endCxn id="583" idx="2"/>
          </p:cNvCxnSpPr>
          <p:nvPr/>
        </p:nvCxnSpPr>
        <p:spPr>
          <a:xfrm flipV="1">
            <a:off x="1391523" y="3823143"/>
            <a:ext cx="1" cy="218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585" idx="0"/>
            <a:endCxn id="618" idx="2"/>
          </p:cNvCxnSpPr>
          <p:nvPr/>
        </p:nvCxnSpPr>
        <p:spPr>
          <a:xfrm flipH="1" flipV="1">
            <a:off x="1391523" y="4272717"/>
            <a:ext cx="1" cy="245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 descr="Nodo de cuarto nivel&#10;" title="Nodo04"/>
          <p:cNvSpPr/>
          <p:nvPr/>
        </p:nvSpPr>
        <p:spPr>
          <a:xfrm>
            <a:off x="694702" y="5689478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recto 155"/>
          <p:cNvCxnSpPr>
            <a:stCxn id="154" idx="0"/>
            <a:endCxn id="585" idx="2"/>
          </p:cNvCxnSpPr>
          <p:nvPr/>
        </p:nvCxnSpPr>
        <p:spPr>
          <a:xfrm flipV="1">
            <a:off x="1391523" y="5358906"/>
            <a:ext cx="1" cy="330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tercer nivel" title="Nodo03"/>
          <p:cNvSpPr/>
          <p:nvPr/>
        </p:nvSpPr>
        <p:spPr>
          <a:xfrm>
            <a:off x="2471401" y="4518386"/>
            <a:ext cx="1185285" cy="840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allar fracciones equivalentes a cada término, con igual denominador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CuadroTexto 161" descr="Conector entre nodos" title="conector"/>
          <p:cNvSpPr txBox="1"/>
          <p:nvPr/>
        </p:nvSpPr>
        <p:spPr>
          <a:xfrm>
            <a:off x="2676734" y="4041885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Conector recto 162"/>
          <p:cNvCxnSpPr>
            <a:stCxn id="162" idx="0"/>
            <a:endCxn id="612" idx="2"/>
          </p:cNvCxnSpPr>
          <p:nvPr/>
        </p:nvCxnSpPr>
        <p:spPr>
          <a:xfrm flipV="1">
            <a:off x="3064043" y="3823143"/>
            <a:ext cx="1" cy="2187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>
            <a:stCxn id="161" idx="0"/>
            <a:endCxn id="162" idx="2"/>
          </p:cNvCxnSpPr>
          <p:nvPr/>
        </p:nvCxnSpPr>
        <p:spPr>
          <a:xfrm flipH="1" flipV="1">
            <a:off x="3064043" y="4272717"/>
            <a:ext cx="1" cy="245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ángulo 168" descr="Nodo de tercer nivel" title="Nodo03"/>
          <p:cNvSpPr/>
          <p:nvPr/>
        </p:nvSpPr>
        <p:spPr>
          <a:xfrm>
            <a:off x="2471401" y="5946388"/>
            <a:ext cx="1185285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adiciona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sustrae los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numeradores y el denominador se mantiene igual</a:t>
            </a:r>
          </a:p>
        </p:txBody>
      </p:sp>
      <p:cxnSp>
        <p:nvCxnSpPr>
          <p:cNvPr id="170" name="Conector recto 169"/>
          <p:cNvCxnSpPr>
            <a:stCxn id="51" idx="0"/>
            <a:endCxn id="161" idx="2"/>
          </p:cNvCxnSpPr>
          <p:nvPr/>
        </p:nvCxnSpPr>
        <p:spPr>
          <a:xfrm flipV="1">
            <a:off x="3064043" y="5358906"/>
            <a:ext cx="1" cy="206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642" idx="0"/>
            <a:endCxn id="594" idx="2"/>
          </p:cNvCxnSpPr>
          <p:nvPr/>
        </p:nvCxnSpPr>
        <p:spPr>
          <a:xfrm flipH="1" flipV="1">
            <a:off x="4902103" y="4021537"/>
            <a:ext cx="3677" cy="491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ángulo 641" descr="Nodo de tercer nivel" title="Nodo03"/>
          <p:cNvSpPr/>
          <p:nvPr/>
        </p:nvSpPr>
        <p:spPr>
          <a:xfrm>
            <a:off x="4010568" y="4513295"/>
            <a:ext cx="1790423" cy="634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ángulo 196" descr="Nodo de primer nivel" title="Nodo01"/>
          <p:cNvSpPr/>
          <p:nvPr/>
        </p:nvSpPr>
        <p:spPr>
          <a:xfrm>
            <a:off x="6372627" y="2187810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segundo nivel" title="Nodo02"/>
          <p:cNvSpPr/>
          <p:nvPr/>
        </p:nvSpPr>
        <p:spPr>
          <a:xfrm>
            <a:off x="6096308" y="3411393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 en “cruz”, es decir por la fracción inversa del divisor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recto 198"/>
          <p:cNvCxnSpPr>
            <a:stCxn id="198" idx="0"/>
            <a:endCxn id="197" idx="2"/>
          </p:cNvCxnSpPr>
          <p:nvPr/>
        </p:nvCxnSpPr>
        <p:spPr>
          <a:xfrm flipV="1">
            <a:off x="7060204" y="2627592"/>
            <a:ext cx="0" cy="78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>
            <a:stCxn id="202" idx="0"/>
            <a:endCxn id="198" idx="2"/>
          </p:cNvCxnSpPr>
          <p:nvPr/>
        </p:nvCxnSpPr>
        <p:spPr>
          <a:xfrm flipH="1" flipV="1">
            <a:off x="7060204" y="4009375"/>
            <a:ext cx="5720" cy="4917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ángulo 201" descr="Nodo de tercer nivel" title="Nodo03"/>
          <p:cNvSpPr/>
          <p:nvPr/>
        </p:nvSpPr>
        <p:spPr>
          <a:xfrm>
            <a:off x="6152064" y="4501133"/>
            <a:ext cx="1827720" cy="6345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09" descr="Nodo de primer nivel" title="Nodo01"/>
          <p:cNvSpPr/>
          <p:nvPr/>
        </p:nvSpPr>
        <p:spPr>
          <a:xfrm>
            <a:off x="10433002" y="2168689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Polinomios aritméticos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gundo nivel" title="Nodo02"/>
          <p:cNvSpPr/>
          <p:nvPr/>
        </p:nvSpPr>
        <p:spPr>
          <a:xfrm>
            <a:off x="10156683" y="3392272"/>
            <a:ext cx="192779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solucionan teniendo en cuenta la jerarquía de las operaciones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2" name="Conector recto 211"/>
          <p:cNvCxnSpPr>
            <a:stCxn id="211" idx="0"/>
            <a:endCxn id="210" idx="2"/>
          </p:cNvCxnSpPr>
          <p:nvPr/>
        </p:nvCxnSpPr>
        <p:spPr>
          <a:xfrm flipV="1">
            <a:off x="11120579" y="2608471"/>
            <a:ext cx="0" cy="7838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ángulo 218" descr="Nodo de tercer nivel" title="Nodo03"/>
          <p:cNvSpPr/>
          <p:nvPr/>
        </p:nvSpPr>
        <p:spPr>
          <a:xfrm>
            <a:off x="8255123" y="4518331"/>
            <a:ext cx="18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/>
              <a:t>1. </a:t>
            </a:r>
            <a:r>
              <a:rPr lang="es-ES_tradnl" sz="900" dirty="0" smtClean="0"/>
              <a:t>desarrollar </a:t>
            </a:r>
            <a:r>
              <a:rPr lang="es-ES_tradnl" sz="900" dirty="0"/>
              <a:t>las operaciones entre paréntesis, corchetes y llaves. </a:t>
            </a:r>
            <a:endParaRPr lang="es-CO" sz="900" dirty="0"/>
          </a:p>
        </p:txBody>
      </p:sp>
      <p:sp>
        <p:nvSpPr>
          <p:cNvPr id="51" name="CuadroTexto 50" descr="Conector entre nodos" title="conector"/>
          <p:cNvSpPr txBox="1"/>
          <p:nvPr/>
        </p:nvSpPr>
        <p:spPr>
          <a:xfrm>
            <a:off x="2676734" y="5565826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luego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recto 52"/>
          <p:cNvCxnSpPr>
            <a:stCxn id="169" idx="0"/>
            <a:endCxn id="51" idx="2"/>
          </p:cNvCxnSpPr>
          <p:nvPr/>
        </p:nvCxnSpPr>
        <p:spPr>
          <a:xfrm flipH="1" flipV="1">
            <a:off x="3064043" y="5796658"/>
            <a:ext cx="1" cy="149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 descr="Nodo de tercer nivel" title="Nodo03"/>
          <p:cNvSpPr/>
          <p:nvPr/>
        </p:nvSpPr>
        <p:spPr>
          <a:xfrm>
            <a:off x="10206634" y="4506553"/>
            <a:ext cx="18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 smtClean="0"/>
              <a:t>2</a:t>
            </a:r>
            <a:r>
              <a:rPr lang="es-ES_tradnl" sz="900" dirty="0"/>
              <a:t>. </a:t>
            </a:r>
            <a:r>
              <a:rPr lang="es-ES_tradnl" sz="900" dirty="0" smtClean="0"/>
              <a:t>calcular </a:t>
            </a:r>
            <a:r>
              <a:rPr lang="es-ES_tradnl" sz="900" dirty="0"/>
              <a:t>productos y cocientes. </a:t>
            </a:r>
            <a:endParaRPr lang="es-CO" sz="900" dirty="0"/>
          </a:p>
        </p:txBody>
      </p:sp>
      <p:sp>
        <p:nvSpPr>
          <p:cNvPr id="58" name="Rectángulo 57" descr="Nodo de tercer nivel" title="Nodo03"/>
          <p:cNvSpPr/>
          <p:nvPr/>
        </p:nvSpPr>
        <p:spPr>
          <a:xfrm>
            <a:off x="12158145" y="4506553"/>
            <a:ext cx="1836000" cy="64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900" dirty="0" smtClean="0"/>
              <a:t>3</a:t>
            </a:r>
            <a:r>
              <a:rPr lang="es-ES_tradnl" sz="900" dirty="0"/>
              <a:t>. </a:t>
            </a:r>
            <a:r>
              <a:rPr lang="es-ES_tradnl" sz="900" dirty="0" smtClean="0"/>
              <a:t>efectuar </a:t>
            </a:r>
            <a:r>
              <a:rPr lang="es-ES_tradnl" sz="900" dirty="0"/>
              <a:t>adiciones y sustracciones.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angular 61"/>
          <p:cNvCxnSpPr>
            <a:stCxn id="211" idx="2"/>
            <a:endCxn id="58" idx="0"/>
          </p:cNvCxnSpPr>
          <p:nvPr/>
        </p:nvCxnSpPr>
        <p:spPr>
          <a:xfrm rot="16200000" flipH="1">
            <a:off x="11840213" y="3270620"/>
            <a:ext cx="516299" cy="19555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r 64"/>
          <p:cNvCxnSpPr>
            <a:stCxn id="211" idx="2"/>
            <a:endCxn id="57" idx="0"/>
          </p:cNvCxnSpPr>
          <p:nvPr/>
        </p:nvCxnSpPr>
        <p:spPr>
          <a:xfrm rot="16200000" flipH="1">
            <a:off x="10864457" y="4246375"/>
            <a:ext cx="516299" cy="40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11" idx="2"/>
            <a:endCxn id="219" idx="0"/>
          </p:cNvCxnSpPr>
          <p:nvPr/>
        </p:nvCxnSpPr>
        <p:spPr>
          <a:xfrm rot="5400000">
            <a:off x="9882813" y="3280564"/>
            <a:ext cx="528077" cy="19474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cuarto nivel&#10;" title="Nodo04"/>
          <p:cNvSpPr/>
          <p:nvPr/>
        </p:nvSpPr>
        <p:spPr>
          <a:xfrm>
            <a:off x="2368443" y="7116782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Conector recto 74"/>
          <p:cNvCxnSpPr>
            <a:stCxn id="74" idx="0"/>
            <a:endCxn id="169" idx="2"/>
          </p:cNvCxnSpPr>
          <p:nvPr/>
        </p:nvCxnSpPr>
        <p:spPr>
          <a:xfrm flipH="1" flipV="1">
            <a:off x="3064044" y="6786908"/>
            <a:ext cx="1220" cy="329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 descr="Nodo de cuarto nivel&#10;" title="Nodo04"/>
          <p:cNvSpPr/>
          <p:nvPr/>
        </p:nvSpPr>
        <p:spPr>
          <a:xfrm>
            <a:off x="8476302" y="5565826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Conector recto 77"/>
          <p:cNvCxnSpPr>
            <a:stCxn id="77" idx="0"/>
            <a:endCxn id="219" idx="2"/>
          </p:cNvCxnSpPr>
          <p:nvPr/>
        </p:nvCxnSpPr>
        <p:spPr>
          <a:xfrm flipV="1">
            <a:off x="9173123" y="5166331"/>
            <a:ext cx="0" cy="399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 descr="Nodo de cuarto nivel&#10;" title="Nodo04"/>
          <p:cNvSpPr/>
          <p:nvPr/>
        </p:nvSpPr>
        <p:spPr>
          <a:xfrm>
            <a:off x="10427813" y="5565826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Conector recto 80"/>
          <p:cNvCxnSpPr>
            <a:stCxn id="80" idx="0"/>
            <a:endCxn id="57" idx="2"/>
          </p:cNvCxnSpPr>
          <p:nvPr/>
        </p:nvCxnSpPr>
        <p:spPr>
          <a:xfrm flipV="1">
            <a:off x="11124634" y="5154553"/>
            <a:ext cx="0" cy="411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 descr="Nodo de cuarto nivel&#10;" title="Nodo04"/>
          <p:cNvSpPr/>
          <p:nvPr/>
        </p:nvSpPr>
        <p:spPr>
          <a:xfrm>
            <a:off x="12379323" y="5565826"/>
            <a:ext cx="1393642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simplifica la fracción del resultado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Conector recto 83"/>
          <p:cNvCxnSpPr>
            <a:stCxn id="83" idx="0"/>
            <a:endCxn id="58" idx="2"/>
          </p:cNvCxnSpPr>
          <p:nvPr/>
        </p:nvCxnSpPr>
        <p:spPr>
          <a:xfrm flipV="1">
            <a:off x="13076144" y="5154553"/>
            <a:ext cx="1" cy="4112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156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67</cp:revision>
  <cp:lastPrinted>2016-01-28T13:57:11Z</cp:lastPrinted>
  <dcterms:created xsi:type="dcterms:W3CDTF">2015-05-14T14:12:36Z</dcterms:created>
  <dcterms:modified xsi:type="dcterms:W3CDTF">2016-01-28T13:59:24Z</dcterms:modified>
</cp:coreProperties>
</file>