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10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17/02/16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Números enteros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/>
          <p:cNvSpPr/>
          <p:nvPr/>
        </p:nvSpPr>
        <p:spPr>
          <a:xfrm>
            <a:off x="816655" y="95957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numérico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820160" y="145918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simboliza 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350291" y="1428097"/>
            <a:ext cx="59823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819002" y="173001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45" name="Conector angular 44"/>
          <p:cNvCxnSpPr/>
          <p:nvPr/>
        </p:nvCxnSpPr>
        <p:spPr>
          <a:xfrm rot="5400000">
            <a:off x="1327376" y="1679620"/>
            <a:ext cx="10800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821912" y="223051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está formado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1326937" y="2126378"/>
            <a:ext cx="108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820160" y="2498370"/>
            <a:ext cx="1122431" cy="840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nteros positivos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nteros negativos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/>
          <p:cNvSpPr/>
          <p:nvPr/>
        </p:nvSpPr>
        <p:spPr>
          <a:xfrm>
            <a:off x="217661" y="39242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 numérica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478041" y="3934461"/>
            <a:ext cx="1118927" cy="343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lano cartesiano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/>
          <p:cNvSpPr txBox="1"/>
          <p:nvPr/>
        </p:nvSpPr>
        <p:spPr>
          <a:xfrm>
            <a:off x="821913" y="350412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ubican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6200000" flipH="1">
            <a:off x="1326937" y="2445720"/>
            <a:ext cx="108000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352022" y="932571"/>
            <a:ext cx="52855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/>
          <p:cNvSpPr/>
          <p:nvPr/>
        </p:nvSpPr>
        <p:spPr>
          <a:xfrm>
            <a:off x="5437812" y="95882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/>
          <p:cNvSpPr/>
          <p:nvPr/>
        </p:nvSpPr>
        <p:spPr>
          <a:xfrm>
            <a:off x="5453208" y="155526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ustracción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/>
          <p:cNvSpPr txBox="1"/>
          <p:nvPr/>
        </p:nvSpPr>
        <p:spPr>
          <a:xfrm>
            <a:off x="5441555" y="210576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expresa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/>
          <p:nvPr/>
        </p:nvCxnSpPr>
        <p:spPr>
          <a:xfrm rot="5400000">
            <a:off x="5914827" y="1984740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/>
          <p:cNvSpPr/>
          <p:nvPr/>
        </p:nvSpPr>
        <p:spPr>
          <a:xfrm>
            <a:off x="5442509" y="249157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Conector angular 260"/>
          <p:cNvCxnSpPr/>
          <p:nvPr/>
        </p:nvCxnSpPr>
        <p:spPr>
          <a:xfrm rot="5400000">
            <a:off x="5993483" y="2871017"/>
            <a:ext cx="72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/>
          <p:cNvSpPr txBox="1"/>
          <p:nvPr/>
        </p:nvSpPr>
        <p:spPr>
          <a:xfrm>
            <a:off x="5421529" y="69008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efectúan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/>
          <p:cNvSpPr/>
          <p:nvPr/>
        </p:nvSpPr>
        <p:spPr>
          <a:xfrm>
            <a:off x="7292869" y="1565301"/>
            <a:ext cx="108077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ultiplicación y división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5264899" y="-69287"/>
            <a:ext cx="244754" cy="1245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5953338" y="1493214"/>
            <a:ext cx="108000" cy="877"/>
          </a:xfrm>
          <a:prstGeom prst="bentConnector3">
            <a:avLst>
              <a:gd name="adj1" fmla="val -40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segundo nivel"/>
          <p:cNvSpPr/>
          <p:nvPr/>
        </p:nvSpPr>
        <p:spPr>
          <a:xfrm>
            <a:off x="3571803" y="156651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ector angular 137"/>
          <p:cNvCxnSpPr/>
          <p:nvPr/>
        </p:nvCxnSpPr>
        <p:spPr>
          <a:xfrm rot="5400000">
            <a:off x="4037123" y="1994484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 descr="Conector entre nodos"/>
          <p:cNvSpPr txBox="1"/>
          <p:nvPr/>
        </p:nvSpPr>
        <p:spPr>
          <a:xfrm>
            <a:off x="3551003" y="207300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/>
          <p:nvPr/>
        </p:nvCxnSpPr>
        <p:spPr>
          <a:xfrm rot="5400000">
            <a:off x="3752765" y="2066944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/>
          <p:nvPr/>
        </p:nvCxnSpPr>
        <p:spPr>
          <a:xfrm rot="16200000" flipH="1">
            <a:off x="4377386" y="2052991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tercer nivel"/>
          <p:cNvSpPr/>
          <p:nvPr/>
        </p:nvSpPr>
        <p:spPr>
          <a:xfrm>
            <a:off x="2974619" y="2486631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del mismo signo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tercer nivel"/>
          <p:cNvSpPr/>
          <p:nvPr/>
        </p:nvSpPr>
        <p:spPr>
          <a:xfrm>
            <a:off x="4210988" y="248685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de diferente signo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146"/>
          <p:cNvCxnSpPr/>
          <p:nvPr/>
        </p:nvCxnSpPr>
        <p:spPr>
          <a:xfrm rot="5400000">
            <a:off x="3513615" y="2868884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 descr="Conector entre nodos"/>
          <p:cNvSpPr txBox="1"/>
          <p:nvPr/>
        </p:nvSpPr>
        <p:spPr>
          <a:xfrm>
            <a:off x="3016024" y="294465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adicionan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Conector angular 149"/>
          <p:cNvCxnSpPr/>
          <p:nvPr/>
        </p:nvCxnSpPr>
        <p:spPr>
          <a:xfrm rot="16200000" flipH="1">
            <a:off x="3472852" y="3249460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cuarto nivel&#10;"/>
          <p:cNvSpPr/>
          <p:nvPr/>
        </p:nvSpPr>
        <p:spPr>
          <a:xfrm>
            <a:off x="2995029" y="326107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absolutos de los sumandos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153" descr="Conector entre nodos"/>
          <p:cNvSpPr txBox="1"/>
          <p:nvPr/>
        </p:nvSpPr>
        <p:spPr>
          <a:xfrm>
            <a:off x="3027822" y="373048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quinto nivel"/>
          <p:cNvSpPr/>
          <p:nvPr/>
        </p:nvSpPr>
        <p:spPr>
          <a:xfrm>
            <a:off x="3009127" y="4037490"/>
            <a:ext cx="1118927" cy="372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/>
          <p:nvPr/>
        </p:nvCxnSpPr>
        <p:spPr>
          <a:xfrm rot="5400000">
            <a:off x="3537225" y="3656284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5400000">
            <a:off x="3560835" y="3961442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 flipH="1" flipV="1">
            <a:off x="1335783" y="3376824"/>
            <a:ext cx="108000" cy="877"/>
          </a:xfrm>
          <a:prstGeom prst="bentConnector3">
            <a:avLst>
              <a:gd name="adj1" fmla="val -549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5400000">
            <a:off x="4785047" y="2894284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 descr="Conector entre nodos"/>
          <p:cNvSpPr txBox="1"/>
          <p:nvPr/>
        </p:nvSpPr>
        <p:spPr>
          <a:xfrm>
            <a:off x="4263268" y="296822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sustraen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Conector angular 176"/>
          <p:cNvCxnSpPr/>
          <p:nvPr/>
        </p:nvCxnSpPr>
        <p:spPr>
          <a:xfrm rot="16200000" flipH="1">
            <a:off x="4768252" y="3274860"/>
            <a:ext cx="152651" cy="876"/>
          </a:xfrm>
          <a:prstGeom prst="bentConnector3">
            <a:avLst>
              <a:gd name="adj1" fmla="val -90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cuarto nivel&#10;"/>
          <p:cNvSpPr/>
          <p:nvPr/>
        </p:nvSpPr>
        <p:spPr>
          <a:xfrm>
            <a:off x="4270890" y="325857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absolutos de los sumandos</a:t>
            </a:r>
          </a:p>
        </p:txBody>
      </p:sp>
      <p:cxnSp>
        <p:nvCxnSpPr>
          <p:cNvPr id="180" name="Conector angular 179"/>
          <p:cNvCxnSpPr/>
          <p:nvPr/>
        </p:nvCxnSpPr>
        <p:spPr>
          <a:xfrm rot="5400000">
            <a:off x="4782899" y="365592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 descr="Conector entre nodos"/>
          <p:cNvSpPr txBox="1"/>
          <p:nvPr/>
        </p:nvSpPr>
        <p:spPr>
          <a:xfrm>
            <a:off x="4248750" y="372995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y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2" name="Conector angular 181"/>
          <p:cNvCxnSpPr/>
          <p:nvPr/>
        </p:nvCxnSpPr>
        <p:spPr>
          <a:xfrm rot="5400000">
            <a:off x="4782899" y="3984751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 descr="Nodo de quinto nivel"/>
          <p:cNvSpPr/>
          <p:nvPr/>
        </p:nvSpPr>
        <p:spPr>
          <a:xfrm>
            <a:off x="4282274" y="4037490"/>
            <a:ext cx="1118927" cy="370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CuadroTexto 183" descr="Conector entre nodos"/>
          <p:cNvSpPr txBox="1"/>
          <p:nvPr/>
        </p:nvSpPr>
        <p:spPr>
          <a:xfrm>
            <a:off x="5480033" y="296645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 el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Conector angular 184"/>
          <p:cNvCxnSpPr/>
          <p:nvPr/>
        </p:nvCxnSpPr>
        <p:spPr>
          <a:xfrm rot="5400000">
            <a:off x="5964195" y="3217535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cuarto nivel&#10;"/>
          <p:cNvSpPr/>
          <p:nvPr/>
        </p:nvSpPr>
        <p:spPr>
          <a:xfrm>
            <a:off x="5480097" y="326120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minuendo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5400000">
            <a:off x="5989595" y="3686540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5400000">
            <a:off x="5927348" y="2391140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/>
          <p:cNvSpPr txBox="1"/>
          <p:nvPr/>
        </p:nvSpPr>
        <p:spPr>
          <a:xfrm>
            <a:off x="5514495" y="376224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quinto nivel"/>
          <p:cNvSpPr/>
          <p:nvPr/>
        </p:nvSpPr>
        <p:spPr>
          <a:xfrm>
            <a:off x="5524386" y="404037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puesto del sustraendo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angular 197"/>
          <p:cNvCxnSpPr/>
          <p:nvPr/>
        </p:nvCxnSpPr>
        <p:spPr>
          <a:xfrm rot="5400000">
            <a:off x="6037180" y="3971872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/>
          <p:nvPr/>
        </p:nvCxnSpPr>
        <p:spPr>
          <a:xfrm rot="5400000">
            <a:off x="7759468" y="2001006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/>
          <p:cNvSpPr txBox="1"/>
          <p:nvPr/>
        </p:nvSpPr>
        <p:spPr>
          <a:xfrm>
            <a:off x="7272880" y="210238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angular 200"/>
          <p:cNvCxnSpPr/>
          <p:nvPr/>
        </p:nvCxnSpPr>
        <p:spPr>
          <a:xfrm rot="5400000">
            <a:off x="7461497" y="2104309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16200000" flipH="1">
            <a:off x="8092395" y="2090357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 descr="Nodo de tercer nivel"/>
          <p:cNvSpPr/>
          <p:nvPr/>
        </p:nvSpPr>
        <p:spPr>
          <a:xfrm>
            <a:off x="6688971" y="249801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del mismo signo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tercer nivel"/>
          <p:cNvSpPr/>
          <p:nvPr/>
        </p:nvSpPr>
        <p:spPr>
          <a:xfrm>
            <a:off x="7913811" y="24999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de diferente signo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Conector angular 207"/>
          <p:cNvCxnSpPr/>
          <p:nvPr/>
        </p:nvCxnSpPr>
        <p:spPr>
          <a:xfrm rot="5400000">
            <a:off x="7239157" y="2896417"/>
            <a:ext cx="72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uadroTexto 208" descr="Conector entre nodos"/>
          <p:cNvSpPr txBox="1"/>
          <p:nvPr/>
        </p:nvSpPr>
        <p:spPr>
          <a:xfrm>
            <a:off x="6738586" y="295500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CuadroTexto 212" descr="Conector entre nodos"/>
          <p:cNvSpPr txBox="1"/>
          <p:nvPr/>
        </p:nvSpPr>
        <p:spPr>
          <a:xfrm>
            <a:off x="7904315" y="299018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angular 213"/>
          <p:cNvCxnSpPr/>
          <p:nvPr/>
        </p:nvCxnSpPr>
        <p:spPr>
          <a:xfrm rot="5400000">
            <a:off x="8457283" y="2921817"/>
            <a:ext cx="72000" cy="0"/>
          </a:xfrm>
          <a:prstGeom prst="bentConnector3">
            <a:avLst>
              <a:gd name="adj1" fmla="val -3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 descr="Conector entre nodos"/>
          <p:cNvSpPr txBox="1"/>
          <p:nvPr/>
        </p:nvSpPr>
        <p:spPr>
          <a:xfrm>
            <a:off x="6751465" y="37656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ángulo 240" descr="Nodo de cuarto nivel&#10;"/>
          <p:cNvSpPr/>
          <p:nvPr/>
        </p:nvSpPr>
        <p:spPr>
          <a:xfrm>
            <a:off x="6761615" y="325857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ángulo 241" descr="Nodo de quinto nivel"/>
          <p:cNvSpPr/>
          <p:nvPr/>
        </p:nvSpPr>
        <p:spPr>
          <a:xfrm>
            <a:off x="6733405" y="405853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entero positivo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ángulo 245" descr="Nodo de cuarto nivel&#10;"/>
          <p:cNvSpPr/>
          <p:nvPr/>
        </p:nvSpPr>
        <p:spPr>
          <a:xfrm>
            <a:off x="7965165" y="325856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CuadroTexto 246" descr="Conector entre nodos"/>
          <p:cNvSpPr txBox="1"/>
          <p:nvPr/>
        </p:nvSpPr>
        <p:spPr>
          <a:xfrm>
            <a:off x="7957543" y="376074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ángulo 249" descr="Nodo de quinto nivel"/>
          <p:cNvSpPr/>
          <p:nvPr/>
        </p:nvSpPr>
        <p:spPr>
          <a:xfrm>
            <a:off x="7944600" y="405668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 negativo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ángulo 251" descr="Nodo de quinto nivel"/>
          <p:cNvSpPr/>
          <p:nvPr/>
        </p:nvSpPr>
        <p:spPr>
          <a:xfrm>
            <a:off x="3029731" y="4836847"/>
            <a:ext cx="1118927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 de los sumandos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CuadroTexto 254" descr="Conector entre nodos"/>
          <p:cNvSpPr txBox="1"/>
          <p:nvPr/>
        </p:nvSpPr>
        <p:spPr>
          <a:xfrm>
            <a:off x="2974619" y="45354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queda con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ángulo 275" descr="Nodo de quinto nivel"/>
          <p:cNvSpPr/>
          <p:nvPr/>
        </p:nvSpPr>
        <p:spPr>
          <a:xfrm>
            <a:off x="4318294" y="4837663"/>
            <a:ext cx="1118927" cy="337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 del sumando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CuadroTexto 276" descr="Conector entre nodos"/>
          <p:cNvSpPr txBox="1"/>
          <p:nvPr/>
        </p:nvSpPr>
        <p:spPr>
          <a:xfrm>
            <a:off x="4304355" y="450666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queda con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Rectángulo 277" descr="Nodo de quinto nivel"/>
          <p:cNvSpPr/>
          <p:nvPr/>
        </p:nvSpPr>
        <p:spPr>
          <a:xfrm>
            <a:off x="4328185" y="5605959"/>
            <a:ext cx="1118927" cy="312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mayor valor absoluto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CuadroTexto 278" descr="Conector entre nodos"/>
          <p:cNvSpPr txBox="1"/>
          <p:nvPr/>
        </p:nvSpPr>
        <p:spPr>
          <a:xfrm>
            <a:off x="4326604" y="53012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4" name="Conector angular 293"/>
          <p:cNvCxnSpPr/>
          <p:nvPr/>
        </p:nvCxnSpPr>
        <p:spPr>
          <a:xfrm rot="16200000" flipH="1">
            <a:off x="1617862" y="3506351"/>
            <a:ext cx="152651" cy="6383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/>
          <p:nvPr/>
        </p:nvCxnSpPr>
        <p:spPr>
          <a:xfrm rot="5400000">
            <a:off x="1007785" y="3520275"/>
            <a:ext cx="152651" cy="610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r 296"/>
          <p:cNvCxnSpPr/>
          <p:nvPr/>
        </p:nvCxnSpPr>
        <p:spPr>
          <a:xfrm rot="5400000">
            <a:off x="4950908" y="509742"/>
            <a:ext cx="144000" cy="1965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 rot="16200000" flipH="1">
            <a:off x="6734945" y="688250"/>
            <a:ext cx="144000" cy="1605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/>
          <p:nvPr/>
        </p:nvCxnSpPr>
        <p:spPr>
          <a:xfrm rot="5400000">
            <a:off x="3550104" y="4432953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/>
          <p:nvPr/>
        </p:nvCxnSpPr>
        <p:spPr>
          <a:xfrm rot="5400000">
            <a:off x="2025149" y="5418672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 descr="Conector entre nodos"/>
          <p:cNvSpPr txBox="1"/>
          <p:nvPr/>
        </p:nvSpPr>
        <p:spPr>
          <a:xfrm>
            <a:off x="217661" y="439389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establecen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Conector angular 301"/>
          <p:cNvCxnSpPr/>
          <p:nvPr/>
        </p:nvCxnSpPr>
        <p:spPr>
          <a:xfrm rot="5400000">
            <a:off x="727369" y="4326617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/>
          <p:nvPr/>
        </p:nvCxnSpPr>
        <p:spPr>
          <a:xfrm rot="5400000">
            <a:off x="727369" y="4624718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quinto nivel"/>
          <p:cNvSpPr/>
          <p:nvPr/>
        </p:nvSpPr>
        <p:spPr>
          <a:xfrm>
            <a:off x="190604" y="4737497"/>
            <a:ext cx="1118927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elaciones de orden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Rectángulo 304" descr="Nodo de quinto nivel"/>
          <p:cNvSpPr/>
          <p:nvPr/>
        </p:nvSpPr>
        <p:spPr>
          <a:xfrm>
            <a:off x="190604" y="5312514"/>
            <a:ext cx="1118927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&gt;, =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5400000">
            <a:off x="714490" y="5210848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/>
          <p:nvPr/>
        </p:nvCxnSpPr>
        <p:spPr>
          <a:xfrm rot="16200000" flipH="1">
            <a:off x="1364116" y="3690819"/>
            <a:ext cx="144000" cy="13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uadroTexto 313" descr="Conector entre nodos"/>
          <p:cNvSpPr txBox="1"/>
          <p:nvPr/>
        </p:nvSpPr>
        <p:spPr>
          <a:xfrm>
            <a:off x="1472740" y="441765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5" name="Conector angular 314"/>
          <p:cNvCxnSpPr/>
          <p:nvPr/>
        </p:nvCxnSpPr>
        <p:spPr>
          <a:xfrm rot="5400000">
            <a:off x="2078716" y="463401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ángulo 315" descr="Nodo de quinto nivel"/>
          <p:cNvSpPr/>
          <p:nvPr/>
        </p:nvSpPr>
        <p:spPr>
          <a:xfrm>
            <a:off x="1505510" y="4716247"/>
            <a:ext cx="1118927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alor absoluto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" name="Conector angular 316"/>
          <p:cNvCxnSpPr/>
          <p:nvPr/>
        </p:nvCxnSpPr>
        <p:spPr>
          <a:xfrm rot="5400000">
            <a:off x="2028973" y="516816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/>
          <p:cNvSpPr txBox="1"/>
          <p:nvPr/>
        </p:nvSpPr>
        <p:spPr>
          <a:xfrm>
            <a:off x="1502562" y="521342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ector angular 318"/>
          <p:cNvCxnSpPr/>
          <p:nvPr/>
        </p:nvCxnSpPr>
        <p:spPr>
          <a:xfrm rot="5400000">
            <a:off x="3549100" y="4773497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ángulo 319" descr="Nodo de quinto nivel"/>
          <p:cNvSpPr/>
          <p:nvPr/>
        </p:nvSpPr>
        <p:spPr>
          <a:xfrm>
            <a:off x="1522878" y="5516646"/>
            <a:ext cx="1118927" cy="427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istancia del número a cero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3" name="Conector angular 322"/>
          <p:cNvCxnSpPr/>
          <p:nvPr/>
        </p:nvCxnSpPr>
        <p:spPr>
          <a:xfrm rot="5400000">
            <a:off x="4808299" y="444332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r 323"/>
          <p:cNvCxnSpPr/>
          <p:nvPr/>
        </p:nvCxnSpPr>
        <p:spPr>
          <a:xfrm rot="5400000">
            <a:off x="4820820" y="4748484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/>
          <p:nvPr/>
        </p:nvCxnSpPr>
        <p:spPr>
          <a:xfrm rot="5400000">
            <a:off x="4844788" y="523072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5400000">
            <a:off x="4849191" y="5516646"/>
            <a:ext cx="72000" cy="0"/>
          </a:xfrm>
          <a:prstGeom prst="bentConnector3">
            <a:avLst>
              <a:gd name="adj1" fmla="val 148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/>
          <p:nvPr/>
        </p:nvCxnSpPr>
        <p:spPr>
          <a:xfrm rot="5400000">
            <a:off x="7223931" y="3198819"/>
            <a:ext cx="108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angular 327"/>
          <p:cNvCxnSpPr/>
          <p:nvPr/>
        </p:nvCxnSpPr>
        <p:spPr>
          <a:xfrm rot="5400000">
            <a:off x="7242420" y="3687614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/>
          <p:nvPr/>
        </p:nvCxnSpPr>
        <p:spPr>
          <a:xfrm rot="5400000">
            <a:off x="7260420" y="3999098"/>
            <a:ext cx="108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5400000">
            <a:off x="8441501" y="3673661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angular 331"/>
          <p:cNvCxnSpPr/>
          <p:nvPr/>
        </p:nvCxnSpPr>
        <p:spPr>
          <a:xfrm rot="5400000">
            <a:off x="8457353" y="3999456"/>
            <a:ext cx="108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16200000" flipH="1">
            <a:off x="6002477" y="905227"/>
            <a:ext cx="52855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</TotalTime>
  <Words>134</Words>
  <Application>Microsoft Macintosh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Ancopepe pepe</cp:lastModifiedBy>
  <cp:revision>56</cp:revision>
  <cp:lastPrinted>2015-06-25T22:36:16Z</cp:lastPrinted>
  <dcterms:created xsi:type="dcterms:W3CDTF">2015-05-14T14:12:36Z</dcterms:created>
  <dcterms:modified xsi:type="dcterms:W3CDTF">2016-02-17T23:11:15Z</dcterms:modified>
</cp:coreProperties>
</file>