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AEFD0-C264-44B1-98AC-D96313529780}" type="datetimeFigureOut">
              <a:rPr lang="es-CO" smtClean="0"/>
              <a:t>20/11/2015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E9FA9-4BD1-43E3-ACEE-293F7DF35A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96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45996-FF64-4CC0-9D30-2FC1699DBF94}" type="datetimeFigureOut">
              <a:rPr lang="es-CO" smtClean="0"/>
              <a:t>20/11/2015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39838"/>
            <a:ext cx="4835525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5B68-EDCA-4AD7-A93A-530EFF1ABB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273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82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81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20/11/2015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20820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</a:t>
            </a:r>
            <a:r>
              <a:rPr lang="es-ES" sz="1200" dirty="0" smtClean="0"/>
              <a:t>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337" y="189669"/>
            <a:ext cx="181942" cy="1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7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292732" y="78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operaciones con números enteros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7036" y="105427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adición</a:t>
            </a:r>
            <a:endParaRPr lang="es-ES" sz="1200" b="1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480951" y="4290189"/>
            <a:ext cx="932253" cy="37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establecen propiedades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3263795" y="61584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las básicas son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799323" y="102602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multiplicación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48715" y="2405365"/>
            <a:ext cx="1124746" cy="237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i="1" dirty="0" smtClean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‒</a:t>
            </a:r>
            <a:r>
              <a:rPr lang="es-MX" sz="1000" i="1" dirty="0">
                <a:solidFill>
                  <a:schemeClr val="bg1"/>
                </a:solidFill>
              </a:rPr>
              <a:t> b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smtClean="0">
                <a:solidFill>
                  <a:schemeClr val="bg1"/>
                </a:solidFill>
              </a:rPr>
              <a:t>= </a:t>
            </a:r>
            <a:r>
              <a:rPr lang="es-MX" sz="1000" i="1" dirty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+ (‒</a:t>
            </a:r>
            <a:r>
              <a:rPr lang="es-MX" sz="1000" i="1" dirty="0">
                <a:solidFill>
                  <a:schemeClr val="bg1"/>
                </a:solidFill>
              </a:rPr>
              <a:t>b</a:t>
            </a:r>
            <a:r>
              <a:rPr lang="es-MX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089198" y="1981656"/>
            <a:ext cx="980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define</a:t>
            </a:r>
            <a:endParaRPr lang="es-ES" sz="8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972258" y="129752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ea typeface="Cambria Math" panose="02040503050406030204" pitchFamily="18" charset="0"/>
              </a:rPr>
              <a:t>La sustracción</a:t>
            </a:r>
            <a:endParaRPr lang="es-ES" sz="1200" b="1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329835" y="5218746"/>
            <a:ext cx="1126831" cy="65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conmutativa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modulativa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opuesto aditivo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6200997" y="106545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división</a:t>
            </a:r>
            <a:endParaRPr lang="es-ES" sz="1200" b="1" dirty="0"/>
          </a:p>
        </p:txBody>
      </p:sp>
      <p:sp>
        <p:nvSpPr>
          <p:cNvPr id="91" name="CuadroTexto 90" descr="Conector entre nodos" title="conector"/>
          <p:cNvSpPr txBox="1"/>
          <p:nvPr/>
        </p:nvSpPr>
        <p:spPr>
          <a:xfrm>
            <a:off x="7811714" y="6453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realizan</a:t>
            </a:r>
            <a:endParaRPr lang="es-ES" sz="900" dirty="0"/>
          </a:p>
        </p:txBody>
      </p:sp>
      <p:sp>
        <p:nvSpPr>
          <p:cNvPr id="92" name="Rectángulo 91" descr="Nodo de primer nivel" title="Nodo01"/>
          <p:cNvSpPr/>
          <p:nvPr/>
        </p:nvSpPr>
        <p:spPr>
          <a:xfrm>
            <a:off x="7819446" y="10387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Operaciones combinadas</a:t>
            </a:r>
            <a:endParaRPr lang="es-ES" sz="1200" b="1" dirty="0"/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6281705" y="-1419468"/>
            <a:ext cx="29536" cy="4147656"/>
          </a:xfrm>
          <a:prstGeom prst="bentConnector3">
            <a:avLst>
              <a:gd name="adj1" fmla="val -331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3918106" y="-1614328"/>
            <a:ext cx="5253" cy="5355632"/>
          </a:xfrm>
          <a:prstGeom prst="bentConnector3">
            <a:avLst>
              <a:gd name="adj1" fmla="val -4351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endCxn id="335" idx="0"/>
          </p:cNvCxnSpPr>
          <p:nvPr/>
        </p:nvCxnSpPr>
        <p:spPr>
          <a:xfrm>
            <a:off x="3534631" y="845356"/>
            <a:ext cx="0" cy="45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5319212" y="83336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725541" y="43113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381819" y="8512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087106" y="1640400"/>
            <a:ext cx="127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puede realizar entre</a:t>
            </a:r>
            <a:endParaRPr lang="es-ES" sz="800" dirty="0"/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672832" y="2118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</a:t>
            </a:r>
            <a:r>
              <a:rPr lang="es-ES" sz="1000" dirty="0">
                <a:solidFill>
                  <a:schemeClr val="bg1"/>
                </a:solidFill>
              </a:rPr>
              <a:t>del mismo signo</a:t>
            </a:r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1926187" y="212937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de diferente signo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941825" y="2921565"/>
            <a:ext cx="894022" cy="755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adicionan </a:t>
            </a:r>
            <a:r>
              <a:rPr lang="es-ES" sz="800" dirty="0">
                <a:solidFill>
                  <a:schemeClr val="tx1"/>
                </a:solidFill>
              </a:rPr>
              <a:t>los valores absolutos de los sumandos y se coloca el signo </a:t>
            </a:r>
            <a:r>
              <a:rPr lang="es-ES" sz="800" dirty="0" smtClean="0">
                <a:solidFill>
                  <a:schemeClr val="tx1"/>
                </a:solidFill>
              </a:rPr>
              <a:t>de los números.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24" name="Rectángulo 123" descr="Nodo de tercer nivel" title="Nodo03"/>
          <p:cNvSpPr/>
          <p:nvPr/>
        </p:nvSpPr>
        <p:spPr>
          <a:xfrm>
            <a:off x="2008320" y="2956053"/>
            <a:ext cx="1067565" cy="70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</a:t>
            </a:r>
            <a:r>
              <a:rPr lang="es-ES" sz="800" dirty="0">
                <a:solidFill>
                  <a:schemeClr val="tx1"/>
                </a:solidFill>
              </a:rPr>
              <a:t>sustraen los valores absolutos de los sumandos y se coloca el signo del número con mayor valor absoluto.</a:t>
            </a: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3290074" y="3382493"/>
            <a:ext cx="804112" cy="357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 </a:t>
            </a: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7" name="Rectángulo 176" descr="Nodo de tercer nivel" title="Nodo03"/>
          <p:cNvSpPr/>
          <p:nvPr/>
        </p:nvSpPr>
        <p:spPr>
          <a:xfrm>
            <a:off x="3050388" y="4400449"/>
            <a:ext cx="1126831" cy="520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al sustraer dos enteros se obtiene un entero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2" name="CuadroTexto 181" descr="Conector entre nodos" title="conector"/>
          <p:cNvSpPr txBox="1"/>
          <p:nvPr/>
        </p:nvSpPr>
        <p:spPr>
          <a:xfrm>
            <a:off x="3207833" y="3924722"/>
            <a:ext cx="8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que</a:t>
            </a:r>
            <a:endParaRPr lang="es-ES" sz="800" dirty="0"/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3060859" y="2936979"/>
            <a:ext cx="133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únicamente la</a:t>
            </a:r>
            <a:endParaRPr lang="es-ES" sz="800" dirty="0"/>
          </a:p>
        </p:txBody>
      </p:sp>
      <p:cxnSp>
        <p:nvCxnSpPr>
          <p:cNvPr id="72" name="Conector angular 71"/>
          <p:cNvCxnSpPr>
            <a:stCxn id="335" idx="2"/>
            <a:endCxn id="222" idx="0"/>
          </p:cNvCxnSpPr>
          <p:nvPr/>
        </p:nvCxnSpPr>
        <p:spPr>
          <a:xfrm rot="16200000" flipH="1">
            <a:off x="3434807" y="1837126"/>
            <a:ext cx="244354" cy="44706"/>
          </a:xfrm>
          <a:prstGeom prst="bentConnector3">
            <a:avLst>
              <a:gd name="adj1" fmla="val -30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4927480" y="1647506"/>
            <a:ext cx="723853" cy="23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aplica </a:t>
            </a:r>
            <a:endParaRPr lang="es-ES" sz="900" dirty="0"/>
          </a:p>
        </p:txBody>
      </p:sp>
      <p:sp>
        <p:nvSpPr>
          <p:cNvPr id="211" name="Rectángulo 210" descr="Nodo de tercer nivel" title="Nodo03"/>
          <p:cNvSpPr/>
          <p:nvPr/>
        </p:nvSpPr>
        <p:spPr>
          <a:xfrm>
            <a:off x="4611210" y="3295977"/>
            <a:ext cx="813760" cy="628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del mismo signo es positivo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4" name="Conector recto 233"/>
          <p:cNvCxnSpPr/>
          <p:nvPr/>
        </p:nvCxnSpPr>
        <p:spPr>
          <a:xfrm>
            <a:off x="3360628" y="45276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6114644" y="1597944"/>
            <a:ext cx="122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</a:t>
            </a:r>
            <a:endParaRPr lang="es-E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ángulo 241" descr="Nodo de segundo nivel" title="Nodo02"/>
              <p:cNvSpPr/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</a:rPr>
                  <a:t>a</a:t>
                </a:r>
                <a:r>
                  <a:rPr lang="es-ES" sz="1000" dirty="0" smtClean="0">
                    <a:solidFill>
                      <a:schemeClr val="bg1"/>
                    </a:solidFill>
                  </a:rPr>
                  <a:t> ÷ </a:t>
                </a:r>
                <a:r>
                  <a:rPr lang="es-ES" sz="1000" i="1" dirty="0" smtClean="0">
                    <a:solidFill>
                      <a:schemeClr val="bg1"/>
                    </a:solidFill>
                  </a:rPr>
                  <a:t>b  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2" name="Rectángulo 24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Rectángulo 243" descr="Nodo de tercer nivel" title="Nodo03"/>
          <p:cNvSpPr/>
          <p:nvPr/>
        </p:nvSpPr>
        <p:spPr>
          <a:xfrm>
            <a:off x="6105397" y="2701062"/>
            <a:ext cx="1139348" cy="4584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/>
              <a:t>cociente exacto de </a:t>
            </a:r>
            <a:r>
              <a:rPr lang="es-CO" sz="800" dirty="0"/>
              <a:t>los valores </a:t>
            </a:r>
            <a:r>
              <a:rPr lang="es-CO" sz="800" dirty="0" smtClean="0"/>
              <a:t>absolutos de los números</a:t>
            </a:r>
            <a:endParaRPr lang="es-CO" sz="800" dirty="0"/>
          </a:p>
        </p:txBody>
      </p:sp>
      <p:cxnSp>
        <p:nvCxnSpPr>
          <p:cNvPr id="248" name="Conector recto 247"/>
          <p:cNvCxnSpPr/>
          <p:nvPr/>
        </p:nvCxnSpPr>
        <p:spPr>
          <a:xfrm>
            <a:off x="6695044" y="2242996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 descr="Conector entre nodos" title="conector"/>
          <p:cNvSpPr txBox="1"/>
          <p:nvPr/>
        </p:nvSpPr>
        <p:spPr>
          <a:xfrm>
            <a:off x="6235564" y="2378223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corresponde al</a:t>
            </a:r>
            <a:endParaRPr lang="es-ES" sz="800" dirty="0"/>
          </a:p>
        </p:txBody>
      </p:sp>
      <p:cxnSp>
        <p:nvCxnSpPr>
          <p:cNvPr id="97" name="Conector recto 96"/>
          <p:cNvCxnSpPr/>
          <p:nvPr/>
        </p:nvCxnSpPr>
        <p:spPr>
          <a:xfrm>
            <a:off x="6689214" y="2576813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6689214" y="1748122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 descr="Conector entre nodos" title="conector"/>
          <p:cNvSpPr txBox="1"/>
          <p:nvPr/>
        </p:nvSpPr>
        <p:spPr>
          <a:xfrm>
            <a:off x="7541266" y="2967757"/>
            <a:ext cx="933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8734481" y="5218746"/>
            <a:ext cx="942747" cy="1316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</a:t>
            </a:r>
            <a:r>
              <a:rPr lang="es-CO" sz="800" dirty="0">
                <a:solidFill>
                  <a:schemeClr val="tx1"/>
                </a:solidFill>
              </a:rPr>
              <a:t>se efectúan las multiplicaciones y </a:t>
            </a:r>
            <a:r>
              <a:rPr lang="es-CO" sz="800" dirty="0" smtClean="0">
                <a:solidFill>
                  <a:schemeClr val="tx1"/>
                </a:solidFill>
              </a:rPr>
              <a:t>divisiones de izquierda a derecha y luego las adiciones y sustracciones, en el orden mencionado.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7811714" y="1632338"/>
            <a:ext cx="12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las que es necesario</a:t>
            </a:r>
            <a:endParaRPr lang="es-ES" sz="900" dirty="0"/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7607901" y="3788078"/>
            <a:ext cx="1014496" cy="152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se resuelven los paréntesis, luego los corchetes, después las llaves, para entonces efectuar las multiplicaciones y divisiones, y finalmente las adiciones y sustracciones</a:t>
            </a:r>
            <a:r>
              <a:rPr lang="es-CO" sz="1050" dirty="0" smtClean="0">
                <a:solidFill>
                  <a:schemeClr val="bg1"/>
                </a:solidFill>
              </a:rPr>
              <a:t>.</a:t>
            </a:r>
            <a:endParaRPr lang="es-CO" sz="1050" dirty="0">
              <a:solidFill>
                <a:schemeClr val="bg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8369944" y="149139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 descr="Conector entre nodos" title="conector"/>
          <p:cNvSpPr txBox="1"/>
          <p:nvPr/>
        </p:nvSpPr>
        <p:spPr>
          <a:xfrm>
            <a:off x="876247" y="2554801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este caso</a:t>
            </a:r>
            <a:endParaRPr lang="es-ES" sz="800" dirty="0"/>
          </a:p>
        </p:txBody>
      </p:sp>
      <p:cxnSp>
        <p:nvCxnSpPr>
          <p:cNvPr id="131" name="Conector angular 130"/>
          <p:cNvCxnSpPr/>
          <p:nvPr/>
        </p:nvCxnSpPr>
        <p:spPr>
          <a:xfrm rot="5400000" flipH="1" flipV="1">
            <a:off x="1354373" y="2538983"/>
            <a:ext cx="161501" cy="22159"/>
          </a:xfrm>
          <a:prstGeom prst="bentConnector3">
            <a:avLst>
              <a:gd name="adj1" fmla="val 96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5400000" flipH="1" flipV="1">
            <a:off x="1860799" y="1502064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1346790" y="2844612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 flipH="1" flipV="1">
            <a:off x="2576092" y="2565456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 title="conector"/>
          <p:cNvSpPr txBox="1"/>
          <p:nvPr/>
        </p:nvSpPr>
        <p:spPr>
          <a:xfrm>
            <a:off x="2098775" y="2619925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</a:t>
            </a:r>
            <a:endParaRPr lang="es-ES" sz="800" dirty="0"/>
          </a:p>
        </p:txBody>
      </p:sp>
      <p:cxnSp>
        <p:nvCxnSpPr>
          <p:cNvPr id="141" name="Conector angular 140"/>
          <p:cNvCxnSpPr/>
          <p:nvPr/>
        </p:nvCxnSpPr>
        <p:spPr>
          <a:xfrm rot="5400000" flipH="1" flipV="1">
            <a:off x="2565012" y="2878579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1358799" y="3948058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ambos casos</a:t>
            </a:r>
            <a:endParaRPr lang="es-ES" sz="800" dirty="0"/>
          </a:p>
        </p:txBody>
      </p:sp>
      <p:cxnSp>
        <p:nvCxnSpPr>
          <p:cNvPr id="143" name="Conector angular 142"/>
          <p:cNvCxnSpPr/>
          <p:nvPr/>
        </p:nvCxnSpPr>
        <p:spPr>
          <a:xfrm rot="5400000" flipH="1" flipV="1">
            <a:off x="1983656" y="3084502"/>
            <a:ext cx="2168" cy="1220831"/>
          </a:xfrm>
          <a:prstGeom prst="bentConnector3">
            <a:avLst>
              <a:gd name="adj1" fmla="val -72969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 flipH="1" flipV="1">
            <a:off x="1858789" y="392369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 flipH="1" flipV="1">
            <a:off x="1847710" y="41969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5400000" flipH="1" flipV="1">
            <a:off x="1817674" y="4770734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 descr="Conector entre nodos" title="conector"/>
          <p:cNvSpPr txBox="1"/>
          <p:nvPr/>
        </p:nvSpPr>
        <p:spPr>
          <a:xfrm>
            <a:off x="1424044" y="4790048"/>
            <a:ext cx="89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ales como</a:t>
            </a:r>
            <a:endParaRPr lang="es-ES" sz="800" dirty="0"/>
          </a:p>
        </p:txBody>
      </p:sp>
      <p:cxnSp>
        <p:nvCxnSpPr>
          <p:cNvPr id="156" name="Conector angular 155"/>
          <p:cNvCxnSpPr/>
          <p:nvPr/>
        </p:nvCxnSpPr>
        <p:spPr>
          <a:xfrm rot="5400000" flipH="1" flipV="1">
            <a:off x="1828752" y="5059326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5400000" flipH="1" flipV="1">
            <a:off x="1661110" y="18682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 flipH="1" flipV="1">
            <a:off x="1664290" y="156106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16200000" flipH="1">
            <a:off x="3450144" y="2258494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16200000" flipH="1">
            <a:off x="3463617" y="27505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16200000" flipH="1">
            <a:off x="3476121" y="32100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stCxn id="176" idx="2"/>
          </p:cNvCxnSpPr>
          <p:nvPr/>
        </p:nvCxnSpPr>
        <p:spPr>
          <a:xfrm rot="5400000">
            <a:off x="3561271" y="3835017"/>
            <a:ext cx="225910" cy="35808"/>
          </a:xfrm>
          <a:prstGeom prst="bentConnector3">
            <a:avLst>
              <a:gd name="adj1" fmla="val 19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3492639" y="423084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216" idx="2"/>
          </p:cNvCxnSpPr>
          <p:nvPr/>
        </p:nvCxnSpPr>
        <p:spPr>
          <a:xfrm rot="5400000">
            <a:off x="5225829" y="1559194"/>
            <a:ext cx="229250" cy="42484"/>
          </a:xfrm>
          <a:prstGeom prst="bentConnector3">
            <a:avLst>
              <a:gd name="adj1" fmla="val 23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5319212" y="184743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 descr="Nodo de segundo nivel" title="Nodo02"/>
          <p:cNvSpPr/>
          <p:nvPr/>
        </p:nvSpPr>
        <p:spPr>
          <a:xfrm>
            <a:off x="4918999" y="2062337"/>
            <a:ext cx="7342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ley de los signos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4" name="CuadroTexto 193" descr="Conector entre nodos" title="conector"/>
          <p:cNvSpPr txBox="1"/>
          <p:nvPr/>
        </p:nvSpPr>
        <p:spPr>
          <a:xfrm>
            <a:off x="4970178" y="2903510"/>
            <a:ext cx="9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indica que</a:t>
            </a:r>
            <a:endParaRPr lang="es-ES" sz="800" dirty="0"/>
          </a:p>
        </p:txBody>
      </p:sp>
      <p:sp>
        <p:nvSpPr>
          <p:cNvPr id="197" name="Rectángulo 196" descr="Nodo de tercer nivel" title="Nodo03"/>
          <p:cNvSpPr/>
          <p:nvPr/>
        </p:nvSpPr>
        <p:spPr>
          <a:xfrm>
            <a:off x="4582972" y="4064286"/>
            <a:ext cx="836388" cy="6367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 diferente signo es negativo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9" name="Conector angular 198"/>
          <p:cNvCxnSpPr>
            <a:stCxn id="193" idx="2"/>
          </p:cNvCxnSpPr>
          <p:nvPr/>
        </p:nvCxnSpPr>
        <p:spPr>
          <a:xfrm rot="16200000" flipH="1">
            <a:off x="5089011" y="2616917"/>
            <a:ext cx="423103" cy="28887"/>
          </a:xfrm>
          <a:prstGeom prst="bentConnector3">
            <a:avLst>
              <a:gd name="adj1" fmla="val 4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 descr="Nodo de segundo nivel" title="Nodo02"/>
          <p:cNvSpPr/>
          <p:nvPr/>
        </p:nvSpPr>
        <p:spPr>
          <a:xfrm>
            <a:off x="6422700" y="4444553"/>
            <a:ext cx="1065115" cy="1518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propiedades como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Modulativa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Inverso multiplicativo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Distributiva respecto a la adición y a la sustracción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6" name="Conector angular 255"/>
          <p:cNvCxnSpPr>
            <a:stCxn id="194" idx="2"/>
            <a:endCxn id="211" idx="1"/>
          </p:cNvCxnSpPr>
          <p:nvPr/>
        </p:nvCxnSpPr>
        <p:spPr>
          <a:xfrm rot="5400000">
            <a:off x="4783469" y="2946695"/>
            <a:ext cx="491396" cy="835914"/>
          </a:xfrm>
          <a:prstGeom prst="bentConnector4">
            <a:avLst>
              <a:gd name="adj1" fmla="val 18012"/>
              <a:gd name="adj2" fmla="val 127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4006800" y="4013406"/>
            <a:ext cx="904874" cy="153215"/>
          </a:xfrm>
          <a:prstGeom prst="bentConnector3">
            <a:avLst>
              <a:gd name="adj1" fmla="val 99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 descr="Conector entre nodos" title="conector"/>
          <p:cNvSpPr txBox="1"/>
          <p:nvPr/>
        </p:nvSpPr>
        <p:spPr>
          <a:xfrm>
            <a:off x="5762422" y="3463424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</a:t>
            </a:r>
            <a:endParaRPr lang="es-ES" sz="800" dirty="0"/>
          </a:p>
        </p:txBody>
      </p:sp>
      <p:sp>
        <p:nvSpPr>
          <p:cNvPr id="259" name="Rectángulo 258" descr="Nodo de segundo nivel" title="Nodo02"/>
          <p:cNvSpPr/>
          <p:nvPr/>
        </p:nvSpPr>
        <p:spPr>
          <a:xfrm>
            <a:off x="5747525" y="3896814"/>
            <a:ext cx="734239" cy="35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la ley de los signos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60" name="Conector recto 259"/>
          <p:cNvCxnSpPr/>
          <p:nvPr/>
        </p:nvCxnSpPr>
        <p:spPr>
          <a:xfrm>
            <a:off x="6662328" y="317454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 descr="Conector entre nodos" title="conector"/>
          <p:cNvSpPr txBox="1"/>
          <p:nvPr/>
        </p:nvSpPr>
        <p:spPr>
          <a:xfrm>
            <a:off x="6778604" y="3451249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no cumple</a:t>
            </a:r>
            <a:endParaRPr lang="es-ES" sz="800" dirty="0"/>
          </a:p>
        </p:txBody>
      </p:sp>
      <p:cxnSp>
        <p:nvCxnSpPr>
          <p:cNvPr id="262" name="Conector recto 261"/>
          <p:cNvCxnSpPr/>
          <p:nvPr/>
        </p:nvCxnSpPr>
        <p:spPr>
          <a:xfrm>
            <a:off x="7062499" y="3640031"/>
            <a:ext cx="0" cy="74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H="1">
            <a:off x="6493350" y="2941564"/>
            <a:ext cx="45048" cy="1103451"/>
          </a:xfrm>
          <a:prstGeom prst="bentConnector4">
            <a:avLst>
              <a:gd name="adj1" fmla="val -174199"/>
              <a:gd name="adj2" fmla="val 97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5964148" y="366185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282" descr="Nodo de segundo nivel" title="Nodo02"/>
          <p:cNvSpPr/>
          <p:nvPr/>
        </p:nvSpPr>
        <p:spPr>
          <a:xfrm>
            <a:off x="7905724" y="2075069"/>
            <a:ext cx="97889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una jerarquía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CuadroTexto 283" descr="Conector entre nodos" title="conector"/>
          <p:cNvSpPr txBox="1"/>
          <p:nvPr/>
        </p:nvSpPr>
        <p:spPr>
          <a:xfrm>
            <a:off x="7733907" y="2554801"/>
            <a:ext cx="1384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establece según</a:t>
            </a:r>
            <a:endParaRPr lang="es-ES" sz="800" dirty="0"/>
          </a:p>
        </p:txBody>
      </p:sp>
      <p:sp>
        <p:nvSpPr>
          <p:cNvPr id="286" name="CuadroTexto 285" descr="Conector entre nodos" title="conector"/>
          <p:cNvSpPr txBox="1"/>
          <p:nvPr/>
        </p:nvSpPr>
        <p:spPr>
          <a:xfrm>
            <a:off x="7675471" y="3398356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sp>
        <p:nvSpPr>
          <p:cNvPr id="289" name="Rectángulo 288" descr="Nodo de tercer nivel" title="Nodo03"/>
          <p:cNvSpPr/>
          <p:nvPr/>
        </p:nvSpPr>
        <p:spPr>
          <a:xfrm>
            <a:off x="7652130" y="3039282"/>
            <a:ext cx="807819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/>
              <a:t>tienen signos de agrupación</a:t>
            </a:r>
            <a:endParaRPr lang="es-CO" sz="800" dirty="0"/>
          </a:p>
        </p:txBody>
      </p:sp>
      <p:sp>
        <p:nvSpPr>
          <p:cNvPr id="290" name="Rectángulo 289" descr="Nodo de tercer nivel" title="Nodo03"/>
          <p:cNvSpPr/>
          <p:nvPr/>
        </p:nvSpPr>
        <p:spPr>
          <a:xfrm>
            <a:off x="8632992" y="3066440"/>
            <a:ext cx="880280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 smtClean="0"/>
              <a:t>no tienen </a:t>
            </a:r>
            <a:r>
              <a:rPr lang="es-ES" sz="800" dirty="0"/>
              <a:t>signos de agrupación</a:t>
            </a:r>
            <a:endParaRPr lang="es-CO" sz="8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8781300" y="4019552"/>
            <a:ext cx="731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cxnSp>
        <p:nvCxnSpPr>
          <p:cNvPr id="292" name="Conector recto 291"/>
          <p:cNvCxnSpPr/>
          <p:nvPr/>
        </p:nvCxnSpPr>
        <p:spPr>
          <a:xfrm>
            <a:off x="8371743" y="1918337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8381819" y="2432535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8115767" y="332652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9113108" y="3422397"/>
            <a:ext cx="565" cy="589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8100026" y="357263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9113108" y="4242983"/>
            <a:ext cx="0" cy="916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5400000" flipH="1" flipV="1">
            <a:off x="8494273" y="2415466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/>
          <p:nvPr/>
        </p:nvCxnSpPr>
        <p:spPr>
          <a:xfrm>
            <a:off x="8361596" y="272764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61116" y="1503506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266</Words>
  <Application>Microsoft Office PowerPoint</Application>
  <PresentationFormat>A4 (210 x 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79</cp:revision>
  <cp:lastPrinted>2015-06-25T22:36:16Z</cp:lastPrinted>
  <dcterms:created xsi:type="dcterms:W3CDTF">2015-05-14T14:12:36Z</dcterms:created>
  <dcterms:modified xsi:type="dcterms:W3CDTF">2015-11-20T13:23:32Z</dcterms:modified>
</cp:coreProperties>
</file>