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-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05/02/2016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Los poliedros y los cuerpos de revolución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13366" y="8454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Los poliedros</a:t>
            </a: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3241420" y="-834287"/>
            <a:ext cx="244755" cy="2775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420301" y="149781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/>
          <p:nvPr/>
        </p:nvCxnSpPr>
        <p:spPr>
          <a:xfrm rot="5400000">
            <a:off x="1436898" y="879651"/>
            <a:ext cx="72000" cy="100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423211" y="192170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/>
          <p:nvPr/>
        </p:nvCxnSpPr>
        <p:spPr>
          <a:xfrm rot="5400000">
            <a:off x="942625" y="1894465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420302" y="2176650"/>
            <a:ext cx="9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 planas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aristas rectas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vértices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ángulos</a:t>
            </a: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2658747" y="149068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endCxn id="280" idx="0"/>
          </p:cNvCxnSpPr>
          <p:nvPr/>
        </p:nvCxnSpPr>
        <p:spPr>
          <a:xfrm rot="16200000" flipH="1">
            <a:off x="2491008" y="760568"/>
            <a:ext cx="216000" cy="1244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2682683" y="191850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284400" y="3334950"/>
            <a:ext cx="853679" cy="411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relación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Euler: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+ V = A + 2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232219" y="301919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ectángulo 308" descr="Nodo de quinto nivel" title="Nodo05"/>
          <p:cNvSpPr/>
          <p:nvPr/>
        </p:nvSpPr>
        <p:spPr>
          <a:xfrm>
            <a:off x="2211421" y="3392475"/>
            <a:ext cx="596725" cy="251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prisma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148624" y="866483"/>
            <a:ext cx="154952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Los cuerpos</a:t>
            </a:r>
          </a:p>
          <a:p>
            <a:pPr algn="ctr"/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de revolución</a:t>
            </a: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49220" y="-1066487"/>
            <a:ext cx="244754" cy="3240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755410" y="13590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5625549" y="1683986"/>
            <a:ext cx="75247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/>
          <p:nvPr/>
        </p:nvCxnSpPr>
        <p:spPr>
          <a:xfrm rot="5400000">
            <a:off x="7081233" y="428594"/>
            <a:ext cx="142407" cy="2376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1281985" y="3388698"/>
            <a:ext cx="729226" cy="30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poliedros</a:t>
            </a:r>
          </a:p>
          <a:p>
            <a:pPr algn="ctr"/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regulares</a:t>
            </a:r>
          </a:p>
        </p:txBody>
      </p:sp>
      <p:cxnSp>
        <p:nvCxnSpPr>
          <p:cNvPr id="365" name="Conector angular 364"/>
          <p:cNvCxnSpPr/>
          <p:nvPr/>
        </p:nvCxnSpPr>
        <p:spPr>
          <a:xfrm rot="5400000" flipH="1" flipV="1">
            <a:off x="816242" y="3312199"/>
            <a:ext cx="504000" cy="1260000"/>
          </a:xfrm>
          <a:prstGeom prst="bentConnector3">
            <a:avLst>
              <a:gd name="adj1" fmla="val 1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3068585" y="3386217"/>
            <a:ext cx="761593" cy="251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pirámide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125" descr="Nodo de cuarto nivel&#10;" title="Nodo04"/>
          <p:cNvSpPr/>
          <p:nvPr/>
        </p:nvSpPr>
        <p:spPr>
          <a:xfrm>
            <a:off x="1564698" y="2374662"/>
            <a:ext cx="8449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convexos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/>
          <p:nvPr/>
        </p:nvCxnSpPr>
        <p:spPr>
          <a:xfrm rot="10800000" flipV="1">
            <a:off x="2003972" y="2230662"/>
            <a:ext cx="1224000" cy="1440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 descr="Nodo de cuarto nivel&#10;" title="Nodo04"/>
          <p:cNvSpPr/>
          <p:nvPr/>
        </p:nvSpPr>
        <p:spPr>
          <a:xfrm>
            <a:off x="3565721" y="2374662"/>
            <a:ext cx="880799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cóncavos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angular 128"/>
          <p:cNvCxnSpPr/>
          <p:nvPr/>
        </p:nvCxnSpPr>
        <p:spPr>
          <a:xfrm rot="16200000" flipH="1">
            <a:off x="3465564" y="1856262"/>
            <a:ext cx="280800" cy="756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séptimo nivel" title="Nodo07"/>
          <p:cNvSpPr/>
          <p:nvPr/>
        </p:nvSpPr>
        <p:spPr>
          <a:xfrm>
            <a:off x="4018420" y="3121017"/>
            <a:ext cx="1004955" cy="664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aquellos en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que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 cara,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prolongarla,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corta al poliedro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3437275" y="281044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ctor angular 139"/>
          <p:cNvCxnSpPr/>
          <p:nvPr/>
        </p:nvCxnSpPr>
        <p:spPr>
          <a:xfrm rot="16200000" flipV="1">
            <a:off x="4203651" y="2766739"/>
            <a:ext cx="144000" cy="576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5400000">
            <a:off x="1211739" y="2320348"/>
            <a:ext cx="324000" cy="1152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/>
          <p:nvPr/>
        </p:nvCxnSpPr>
        <p:spPr>
          <a:xfrm rot="16200000" flipH="1">
            <a:off x="2237739" y="2450687"/>
            <a:ext cx="324000" cy="900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2285228" y="301385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angular 146"/>
          <p:cNvCxnSpPr/>
          <p:nvPr/>
        </p:nvCxnSpPr>
        <p:spPr>
          <a:xfrm rot="5400000" flipH="1" flipV="1">
            <a:off x="753170" y="3278811"/>
            <a:ext cx="75041" cy="23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 descr="Conector entre nodos" title="conector"/>
          <p:cNvSpPr txBox="1"/>
          <p:nvPr/>
        </p:nvSpPr>
        <p:spPr>
          <a:xfrm>
            <a:off x="173806" y="4220307"/>
            <a:ext cx="577021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uadroTexto 164" descr="Conector entre nodos" title="conector"/>
          <p:cNvSpPr txBox="1"/>
          <p:nvPr/>
        </p:nvSpPr>
        <p:spPr>
          <a:xfrm>
            <a:off x="971207" y="4270368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Conector angular 167"/>
          <p:cNvCxnSpPr/>
          <p:nvPr/>
        </p:nvCxnSpPr>
        <p:spPr>
          <a:xfrm rot="5400000">
            <a:off x="433365" y="4475434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séptimo nivel" title="Nodo07"/>
          <p:cNvSpPr/>
          <p:nvPr/>
        </p:nvSpPr>
        <p:spPr>
          <a:xfrm>
            <a:off x="39198" y="4515143"/>
            <a:ext cx="828000" cy="884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tetraedro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hexaedro (cubo</a:t>
            </a:r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octaedro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dodecaedro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icosaedro</a:t>
            </a:r>
          </a:p>
        </p:txBody>
      </p:sp>
      <p:cxnSp>
        <p:nvCxnSpPr>
          <p:cNvPr id="173" name="Conector angular 172"/>
          <p:cNvCxnSpPr/>
          <p:nvPr/>
        </p:nvCxnSpPr>
        <p:spPr>
          <a:xfrm rot="5400000">
            <a:off x="1209372" y="4525022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 descr="Nodo de séptimo nivel" title="Nodo07"/>
          <p:cNvSpPr/>
          <p:nvPr/>
        </p:nvSpPr>
        <p:spPr>
          <a:xfrm>
            <a:off x="984528" y="4556665"/>
            <a:ext cx="684000" cy="671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caras: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polígonos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regulares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iguales</a:t>
            </a:r>
          </a:p>
        </p:txBody>
      </p:sp>
      <p:cxnSp>
        <p:nvCxnSpPr>
          <p:cNvPr id="181" name="Conector angular 180"/>
          <p:cNvCxnSpPr/>
          <p:nvPr/>
        </p:nvCxnSpPr>
        <p:spPr>
          <a:xfrm rot="5400000">
            <a:off x="3962631" y="2764457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/>
          <p:nvPr/>
        </p:nvCxnSpPr>
        <p:spPr>
          <a:xfrm rot="5400000">
            <a:off x="2263486" y="3907891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/>
          <p:nvPr/>
        </p:nvCxnSpPr>
        <p:spPr>
          <a:xfrm rot="16200000" flipH="1">
            <a:off x="2766719" y="4015124"/>
            <a:ext cx="152651" cy="396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 descr="Conector entre nodos" title="conector"/>
          <p:cNvSpPr txBox="1"/>
          <p:nvPr/>
        </p:nvSpPr>
        <p:spPr>
          <a:xfrm>
            <a:off x="1674922" y="4275065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/>
          <p:nvPr/>
        </p:nvCxnSpPr>
        <p:spPr>
          <a:xfrm rot="5400000">
            <a:off x="2009315" y="4545679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 descr="Nodo de séptimo nivel" title="Nodo07"/>
          <p:cNvSpPr/>
          <p:nvPr/>
        </p:nvSpPr>
        <p:spPr>
          <a:xfrm>
            <a:off x="1725985" y="4578500"/>
            <a:ext cx="1042219" cy="72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dos bases: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polígonos iguales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paralelos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 laterales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(paralelogramos)</a:t>
            </a:r>
          </a:p>
        </p:txBody>
      </p:sp>
      <p:sp>
        <p:nvSpPr>
          <p:cNvPr id="202" name="CuadroTexto 201" descr="Conector entre nodos" title="conector"/>
          <p:cNvSpPr txBox="1"/>
          <p:nvPr/>
        </p:nvSpPr>
        <p:spPr>
          <a:xfrm>
            <a:off x="2620084" y="4292650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5400000">
            <a:off x="2487967" y="5035965"/>
            <a:ext cx="955752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 descr="Conector entre nodos" title="conector"/>
          <p:cNvSpPr txBox="1"/>
          <p:nvPr/>
        </p:nvSpPr>
        <p:spPr>
          <a:xfrm>
            <a:off x="1553060" y="5540346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CuadroTexto 205" descr="Conector entre nodos" title="conector"/>
          <p:cNvSpPr txBox="1"/>
          <p:nvPr/>
        </p:nvSpPr>
        <p:spPr>
          <a:xfrm>
            <a:off x="2732321" y="5539974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08" y="5834694"/>
            <a:ext cx="1070310" cy="254238"/>
          </a:xfrm>
          <a:prstGeom prst="rect">
            <a:avLst/>
          </a:prstGeom>
        </p:spPr>
      </p:pic>
      <p:sp>
        <p:nvSpPr>
          <p:cNvPr id="208" name="Rectángulo 207" descr="Nodo de séptimo nivel" title="Nodo07"/>
          <p:cNvSpPr/>
          <p:nvPr/>
        </p:nvSpPr>
        <p:spPr>
          <a:xfrm>
            <a:off x="1441808" y="5815693"/>
            <a:ext cx="1053563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5400000">
            <a:off x="1905634" y="5776585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73" y="5873104"/>
            <a:ext cx="682639" cy="247954"/>
          </a:xfrm>
          <a:prstGeom prst="rect">
            <a:avLst/>
          </a:prstGeom>
        </p:spPr>
      </p:pic>
      <p:sp>
        <p:nvSpPr>
          <p:cNvPr id="214" name="Rectángulo 213" descr="Nodo de séptimo nivel" title="Nodo07"/>
          <p:cNvSpPr/>
          <p:nvPr/>
        </p:nvSpPr>
        <p:spPr>
          <a:xfrm>
            <a:off x="2620084" y="5820322"/>
            <a:ext cx="839067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r 214"/>
          <p:cNvCxnSpPr/>
          <p:nvPr/>
        </p:nvCxnSpPr>
        <p:spPr>
          <a:xfrm rot="5400000">
            <a:off x="3063629" y="5770368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/>
          <p:nvPr/>
        </p:nvCxnSpPr>
        <p:spPr>
          <a:xfrm rot="5400000">
            <a:off x="3946876" y="4322191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angular 276"/>
          <p:cNvCxnSpPr/>
          <p:nvPr/>
        </p:nvCxnSpPr>
        <p:spPr>
          <a:xfrm rot="16200000" flipH="1">
            <a:off x="4486109" y="4393424"/>
            <a:ext cx="152651" cy="46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3373415" y="4689363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Rectángulo 278" descr="Nodo de séptimo nivel" title="Nodo07"/>
          <p:cNvSpPr/>
          <p:nvPr/>
        </p:nvSpPr>
        <p:spPr>
          <a:xfrm>
            <a:off x="3434062" y="4976541"/>
            <a:ext cx="1001519" cy="593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una base</a:t>
            </a:r>
          </a:p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poligonal</a:t>
            </a:r>
          </a:p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 laterales</a:t>
            </a:r>
          </a:p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(triángulos)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4442673" y="4705795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/>
          <p:nvPr/>
        </p:nvCxnSpPr>
        <p:spPr>
          <a:xfrm rot="5400000">
            <a:off x="4332608" y="5372016"/>
            <a:ext cx="955752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 descr="Conector entre nodos" title="conector"/>
          <p:cNvSpPr txBox="1"/>
          <p:nvPr/>
        </p:nvSpPr>
        <p:spPr>
          <a:xfrm>
            <a:off x="3588658" y="5939250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4754675" y="5948664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ángulo 298" descr="Nodo de séptimo nivel" title="Nodo07"/>
          <p:cNvSpPr/>
          <p:nvPr/>
        </p:nvSpPr>
        <p:spPr>
          <a:xfrm>
            <a:off x="3476890" y="6214597"/>
            <a:ext cx="1045367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0" name="Conector angular 299"/>
          <p:cNvCxnSpPr/>
          <p:nvPr/>
        </p:nvCxnSpPr>
        <p:spPr>
          <a:xfrm rot="5400000">
            <a:off x="4324265" y="5491409"/>
            <a:ext cx="144000" cy="82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angular 300"/>
          <p:cNvCxnSpPr/>
          <p:nvPr/>
        </p:nvCxnSpPr>
        <p:spPr>
          <a:xfrm rot="16200000" flipH="1">
            <a:off x="4900265" y="5743409"/>
            <a:ext cx="144000" cy="324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ángulo 302" descr="Nodo de séptimo nivel" title="Nodo07"/>
          <p:cNvSpPr/>
          <p:nvPr/>
        </p:nvSpPr>
        <p:spPr>
          <a:xfrm>
            <a:off x="4689655" y="6214597"/>
            <a:ext cx="839067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Conector angular 303"/>
          <p:cNvCxnSpPr/>
          <p:nvPr/>
        </p:nvCxnSpPr>
        <p:spPr>
          <a:xfrm rot="5400000">
            <a:off x="3706700" y="4926501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7" y="6255556"/>
            <a:ext cx="1023072" cy="259777"/>
          </a:xfrm>
          <a:prstGeom prst="rect">
            <a:avLst/>
          </a:prstGeom>
        </p:spPr>
      </p:pic>
      <p:cxnSp>
        <p:nvCxnSpPr>
          <p:cNvPr id="305" name="Conector angular 304"/>
          <p:cNvCxnSpPr/>
          <p:nvPr/>
        </p:nvCxnSpPr>
        <p:spPr>
          <a:xfrm rot="5400000">
            <a:off x="3940930" y="6170992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18" y="6240564"/>
            <a:ext cx="636350" cy="304902"/>
          </a:xfrm>
          <a:prstGeom prst="rect">
            <a:avLst/>
          </a:prstGeom>
        </p:spPr>
      </p:pic>
      <p:cxnSp>
        <p:nvCxnSpPr>
          <p:cNvPr id="306" name="Conector angular 305"/>
          <p:cNvCxnSpPr/>
          <p:nvPr/>
        </p:nvCxnSpPr>
        <p:spPr>
          <a:xfrm rot="5400000">
            <a:off x="5090572" y="6181479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 descr="Nodo de segundo nivel" title="Nodo02"/>
          <p:cNvSpPr/>
          <p:nvPr/>
        </p:nvSpPr>
        <p:spPr>
          <a:xfrm>
            <a:off x="8000813" y="1683987"/>
            <a:ext cx="74178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esfera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segundo nivel" title="Nodo02"/>
          <p:cNvSpPr/>
          <p:nvPr/>
        </p:nvSpPr>
        <p:spPr>
          <a:xfrm>
            <a:off x="6897596" y="1683986"/>
            <a:ext cx="69912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angular 114"/>
          <p:cNvCxnSpPr/>
          <p:nvPr/>
        </p:nvCxnSpPr>
        <p:spPr>
          <a:xfrm rot="5400000">
            <a:off x="3215872" y="1887563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/>
          <p:nvPr/>
        </p:nvCxnSpPr>
        <p:spPr>
          <a:xfrm rot="5400000">
            <a:off x="936180" y="2142548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5400000">
            <a:off x="5593140" y="1821868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16200000" flipH="1">
            <a:off x="6132373" y="1893101"/>
            <a:ext cx="152651" cy="46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 descr="Conector entre nodos" title="conector"/>
          <p:cNvSpPr txBox="1"/>
          <p:nvPr/>
        </p:nvSpPr>
        <p:spPr>
          <a:xfrm>
            <a:off x="4827024" y="2179801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 descr="Conector entre nodos" title="conector"/>
          <p:cNvSpPr txBox="1"/>
          <p:nvPr/>
        </p:nvSpPr>
        <p:spPr>
          <a:xfrm>
            <a:off x="5788384" y="2180646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ángulo 123" descr="Nodo de cuarto nivel&#10;" title="Nodo04"/>
          <p:cNvSpPr/>
          <p:nvPr/>
        </p:nvSpPr>
        <p:spPr>
          <a:xfrm>
            <a:off x="6059941" y="2522285"/>
            <a:ext cx="777116" cy="900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dos bases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circulares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altura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generatriz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pt-BR" sz="8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superficie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lateral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CuadroTexto 124" descr="Conector entre nodos" title="conector"/>
          <p:cNvSpPr txBox="1"/>
          <p:nvPr/>
        </p:nvSpPr>
        <p:spPr>
          <a:xfrm>
            <a:off x="4928136" y="3761958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6107397" y="3761586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5400000">
            <a:off x="5236808" y="4003677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>
            <a:off x="6431246" y="4015843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cuarto nivel&#10;" title="Nodo04"/>
          <p:cNvSpPr/>
          <p:nvPr/>
        </p:nvSpPr>
        <p:spPr>
          <a:xfrm>
            <a:off x="4932636" y="4046109"/>
            <a:ext cx="777116" cy="3481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 descr="Nodo de cuarto nivel&#10;" title="Nodo04"/>
          <p:cNvSpPr/>
          <p:nvPr/>
        </p:nvSpPr>
        <p:spPr>
          <a:xfrm>
            <a:off x="6034409" y="4059394"/>
            <a:ext cx="777116" cy="3481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8" y="4179235"/>
            <a:ext cx="736572" cy="128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55" y="4136799"/>
            <a:ext cx="468391" cy="167782"/>
          </a:xfrm>
          <a:prstGeom prst="rect">
            <a:avLst/>
          </a:prstGeom>
        </p:spPr>
      </p:pic>
      <p:sp>
        <p:nvSpPr>
          <p:cNvPr id="148" name="Rectángulo 147" descr="Nodo de cuarto nivel&#10;" title="Nodo04"/>
          <p:cNvSpPr/>
          <p:nvPr/>
        </p:nvSpPr>
        <p:spPr>
          <a:xfrm>
            <a:off x="6116997" y="5647047"/>
            <a:ext cx="1084829" cy="7000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una base circular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altura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vértice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generatriz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pt-BR" sz="8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superficie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lateral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CuadroTexto 148" descr="Conector entre nodos" title="conector"/>
          <p:cNvSpPr txBox="1"/>
          <p:nvPr/>
        </p:nvSpPr>
        <p:spPr>
          <a:xfrm>
            <a:off x="6042317" y="5283228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adroTexto 149" descr="Conector entre nodos" title="conector"/>
          <p:cNvSpPr txBox="1"/>
          <p:nvPr/>
        </p:nvSpPr>
        <p:spPr>
          <a:xfrm>
            <a:off x="7440771" y="5280706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CuadroTexto 150" descr="Conector entre nodos" title="conector"/>
          <p:cNvSpPr txBox="1"/>
          <p:nvPr/>
        </p:nvSpPr>
        <p:spPr>
          <a:xfrm>
            <a:off x="7223614" y="5755374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8122533" y="576330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cuarto nivel&#10;" title="Nodo04"/>
          <p:cNvSpPr/>
          <p:nvPr/>
        </p:nvSpPr>
        <p:spPr>
          <a:xfrm>
            <a:off x="7312477" y="6013794"/>
            <a:ext cx="887797" cy="333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93" y="6075229"/>
            <a:ext cx="823364" cy="175864"/>
          </a:xfrm>
          <a:prstGeom prst="rect">
            <a:avLst/>
          </a:prstGeom>
        </p:spPr>
      </p:pic>
      <p:sp>
        <p:nvSpPr>
          <p:cNvPr id="154" name="Rectángulo 153" descr="Nodo de cuarto nivel&#10;" title="Nodo04"/>
          <p:cNvSpPr/>
          <p:nvPr/>
        </p:nvSpPr>
        <p:spPr>
          <a:xfrm>
            <a:off x="8343698" y="6033453"/>
            <a:ext cx="712156" cy="5710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08" y="6135455"/>
            <a:ext cx="574934" cy="368547"/>
          </a:xfrm>
          <a:prstGeom prst="rect">
            <a:avLst/>
          </a:prstGeom>
        </p:spPr>
      </p:pic>
      <p:cxnSp>
        <p:nvCxnSpPr>
          <p:cNvPr id="155" name="Conector angular 154"/>
          <p:cNvCxnSpPr/>
          <p:nvPr/>
        </p:nvCxnSpPr>
        <p:spPr>
          <a:xfrm rot="5400000">
            <a:off x="8019551" y="1810861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8558784" y="1882094"/>
            <a:ext cx="152651" cy="46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 descr="Conector entre nodos" title="conector"/>
          <p:cNvSpPr txBox="1"/>
          <p:nvPr/>
        </p:nvSpPr>
        <p:spPr>
          <a:xfrm>
            <a:off x="7230601" y="2141120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CuadroTexto 158" descr="Conector entre nodos" title="conector"/>
          <p:cNvSpPr txBox="1"/>
          <p:nvPr/>
        </p:nvSpPr>
        <p:spPr>
          <a:xfrm>
            <a:off x="8235147" y="2152544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cuarto nivel&#10;" title="Nodo04"/>
          <p:cNvSpPr/>
          <p:nvPr/>
        </p:nvSpPr>
        <p:spPr>
          <a:xfrm>
            <a:off x="7504932" y="2382471"/>
            <a:ext cx="890176" cy="167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círculo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casquete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zona esférica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pt-BR" sz="8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huso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sector 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·segmento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pt-BR" sz="8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anillo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pt-BR" sz="8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cuña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esférica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7283640" y="4391799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CuadroTexto 163" descr="Conector entre nodos" title="conector"/>
          <p:cNvSpPr txBox="1"/>
          <p:nvPr/>
        </p:nvSpPr>
        <p:spPr>
          <a:xfrm>
            <a:off x="8182559" y="439972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cuarto nivel&#10;" title="Nodo04"/>
          <p:cNvSpPr/>
          <p:nvPr/>
        </p:nvSpPr>
        <p:spPr>
          <a:xfrm>
            <a:off x="7440771" y="4650219"/>
            <a:ext cx="819529" cy="3047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169" descr="Nodo de cuarto nivel&#10;" title="Nodo04"/>
          <p:cNvSpPr/>
          <p:nvPr/>
        </p:nvSpPr>
        <p:spPr>
          <a:xfrm>
            <a:off x="8403724" y="4669879"/>
            <a:ext cx="676162" cy="5032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55" y="4683837"/>
            <a:ext cx="657317" cy="22863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95" y="4691814"/>
            <a:ext cx="594620" cy="431710"/>
          </a:xfrm>
          <a:prstGeom prst="rect">
            <a:avLst/>
          </a:prstGeom>
        </p:spPr>
      </p:pic>
      <p:cxnSp>
        <p:nvCxnSpPr>
          <p:cNvPr id="171" name="Conector angular 170"/>
          <p:cNvCxnSpPr/>
          <p:nvPr/>
        </p:nvCxnSpPr>
        <p:spPr>
          <a:xfrm rot="5400000">
            <a:off x="7868170" y="749243"/>
            <a:ext cx="245312" cy="1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5400000">
            <a:off x="1853854" y="724383"/>
            <a:ext cx="245312" cy="1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928849" y="1443356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/>
          <p:nvPr/>
        </p:nvCxnSpPr>
        <p:spPr>
          <a:xfrm rot="5400000">
            <a:off x="2179683" y="2719198"/>
            <a:ext cx="180000" cy="1152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 rot="16200000" flipH="1">
            <a:off x="3151270" y="2901359"/>
            <a:ext cx="180000" cy="792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/>
          <p:nvPr/>
        </p:nvCxnSpPr>
        <p:spPr>
          <a:xfrm rot="5400000">
            <a:off x="2524762" y="3339699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5400000">
            <a:off x="1183769" y="4178797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10800000">
            <a:off x="1897783" y="5511538"/>
            <a:ext cx="122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5400000">
            <a:off x="1859615" y="5553022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5400000">
            <a:off x="3085692" y="5551694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2360137" y="3919290"/>
            <a:ext cx="565846" cy="1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16200000" flipH="1">
            <a:off x="3428434" y="3693867"/>
            <a:ext cx="972000" cy="82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/>
          <p:nvPr/>
        </p:nvCxnSpPr>
        <p:spPr>
          <a:xfrm rot="5400000">
            <a:off x="6403526" y="2483145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rot="5400000">
            <a:off x="4709915" y="3041424"/>
            <a:ext cx="133200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10800000">
            <a:off x="5242628" y="3707338"/>
            <a:ext cx="122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>
            <a:off x="5204460" y="3748822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/>
          <p:nvPr/>
        </p:nvCxnSpPr>
        <p:spPr>
          <a:xfrm rot="5400000">
            <a:off x="6430537" y="3747494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203"/>
          <p:cNvCxnSpPr/>
          <p:nvPr/>
        </p:nvCxnSpPr>
        <p:spPr>
          <a:xfrm rot="5400000">
            <a:off x="5600045" y="3635705"/>
            <a:ext cx="320400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/>
          <p:nvPr/>
        </p:nvCxnSpPr>
        <p:spPr>
          <a:xfrm rot="10800000">
            <a:off x="6776813" y="5239937"/>
            <a:ext cx="122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/>
          <p:nvPr/>
        </p:nvCxnSpPr>
        <p:spPr>
          <a:xfrm rot="5400000">
            <a:off x="6738645" y="5281421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/>
          <p:nvPr/>
        </p:nvCxnSpPr>
        <p:spPr>
          <a:xfrm rot="5400000">
            <a:off x="7964722" y="5280093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/>
          <p:nvPr/>
        </p:nvCxnSpPr>
        <p:spPr>
          <a:xfrm rot="5400000">
            <a:off x="7889021" y="5576745"/>
            <a:ext cx="216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/>
          <p:nvPr/>
        </p:nvCxnSpPr>
        <p:spPr>
          <a:xfrm rot="10800000">
            <a:off x="7746009" y="5679132"/>
            <a:ext cx="86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5400000">
            <a:off x="6660037" y="5550314"/>
            <a:ext cx="180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5400000">
            <a:off x="7713396" y="5715325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r 223"/>
          <p:cNvCxnSpPr/>
          <p:nvPr/>
        </p:nvCxnSpPr>
        <p:spPr>
          <a:xfrm rot="5400000">
            <a:off x="8577396" y="5711928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/>
          <p:nvPr/>
        </p:nvCxnSpPr>
        <p:spPr>
          <a:xfrm rot="5400000">
            <a:off x="7803550" y="3367751"/>
            <a:ext cx="198000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/>
          <p:nvPr/>
        </p:nvCxnSpPr>
        <p:spPr>
          <a:xfrm rot="10800000">
            <a:off x="7835599" y="4359985"/>
            <a:ext cx="1080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angular 226"/>
          <p:cNvCxnSpPr/>
          <p:nvPr/>
        </p:nvCxnSpPr>
        <p:spPr>
          <a:xfrm rot="5400000">
            <a:off x="7792468" y="4402170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angular 227"/>
          <p:cNvCxnSpPr/>
          <p:nvPr/>
        </p:nvCxnSpPr>
        <p:spPr>
          <a:xfrm rot="5400000">
            <a:off x="8879508" y="4400141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/>
          <p:nvPr/>
        </p:nvCxnSpPr>
        <p:spPr>
          <a:xfrm rot="5400000">
            <a:off x="8727268" y="4624106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angular 229"/>
          <p:cNvCxnSpPr/>
          <p:nvPr/>
        </p:nvCxnSpPr>
        <p:spPr>
          <a:xfrm rot="5400000">
            <a:off x="7811362" y="4616292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angular 230"/>
          <p:cNvCxnSpPr/>
          <p:nvPr/>
        </p:nvCxnSpPr>
        <p:spPr>
          <a:xfrm rot="5400000">
            <a:off x="7741923" y="5981775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/>
          <p:nvPr/>
        </p:nvCxnSpPr>
        <p:spPr>
          <a:xfrm rot="5400000">
            <a:off x="8592533" y="5992014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/>
          <p:nvPr/>
        </p:nvCxnSpPr>
        <p:spPr>
          <a:xfrm rot="5400000">
            <a:off x="8276576" y="1350385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1868</TotalTime>
  <Words>179</Words>
  <Application>Microsoft Office PowerPoint</Application>
  <PresentationFormat>Carta (216 x 279 mm)</PresentationFormat>
  <Paragraphs>94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Practicante_Aula</cp:lastModifiedBy>
  <cp:revision>89</cp:revision>
  <cp:lastPrinted>2015-06-25T22:36:16Z</cp:lastPrinted>
  <dcterms:created xsi:type="dcterms:W3CDTF">2015-05-14T14:12:36Z</dcterms:created>
  <dcterms:modified xsi:type="dcterms:W3CDTF">2016-02-05T16:41:58Z</dcterms:modified>
</cp:coreProperties>
</file>