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30" d="100"/>
          <a:sy n="130" d="100"/>
        </p:scale>
        <p:origin x="-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01/08/2016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b="1" dirty="0"/>
              <a:t>Las derivadas y sus aplicaciones 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816655" y="747310"/>
            <a:ext cx="1122431" cy="468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Técnicas de derivación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3005023" y="-1171205"/>
            <a:ext cx="119421" cy="337372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816655" y="1382354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Pueden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ector angular 30"/>
          <p:cNvCxnSpPr>
            <a:stCxn id="5" idx="2"/>
          </p:cNvCxnSpPr>
          <p:nvPr/>
        </p:nvCxnSpPr>
        <p:spPr>
          <a:xfrm rot="5400000">
            <a:off x="1298163" y="1295423"/>
            <a:ext cx="15941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386780" y="1808358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Reglas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5400000">
            <a:off x="1065926" y="1496413"/>
            <a:ext cx="195172" cy="4287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 title="conector"/>
          <p:cNvSpPr txBox="1"/>
          <p:nvPr/>
        </p:nvSpPr>
        <p:spPr>
          <a:xfrm>
            <a:off x="406671" y="2358427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angular 67"/>
          <p:cNvCxnSpPr>
            <a:stCxn id="44" idx="2"/>
            <a:endCxn id="67" idx="0"/>
          </p:cNvCxnSpPr>
          <p:nvPr/>
        </p:nvCxnSpPr>
        <p:spPr>
          <a:xfrm rot="16200000" flipH="1">
            <a:off x="860907" y="2254076"/>
            <a:ext cx="192596" cy="161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360608" y="2746044"/>
            <a:ext cx="1209300" cy="29579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Constante por función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Potencias de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Potencias de funciones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Cociente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Compuestas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Logarítmicas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Exponenciales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rigonométricas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ector angular 75"/>
          <p:cNvCxnSpPr>
            <a:stCxn id="67" idx="2"/>
            <a:endCxn id="72" idx="0"/>
          </p:cNvCxnSpPr>
          <p:nvPr/>
        </p:nvCxnSpPr>
        <p:spPr>
          <a:xfrm rot="5400000">
            <a:off x="886868" y="2667653"/>
            <a:ext cx="156781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angular 131"/>
          <p:cNvCxnSpPr>
            <a:endCxn id="5" idx="0"/>
          </p:cNvCxnSpPr>
          <p:nvPr/>
        </p:nvCxnSpPr>
        <p:spPr>
          <a:xfrm rot="5400000">
            <a:off x="1301229" y="670660"/>
            <a:ext cx="153293" cy="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4189226" y="747310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Análisis gráfico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7" name="Conector angular 216"/>
          <p:cNvCxnSpPr>
            <a:stCxn id="4" idx="2"/>
            <a:endCxn id="216" idx="0"/>
          </p:cNvCxnSpPr>
          <p:nvPr/>
        </p:nvCxnSpPr>
        <p:spPr>
          <a:xfrm rot="16200000" flipH="1">
            <a:off x="4593511" y="589222"/>
            <a:ext cx="316174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uadroTexto 217" descr="Conector entre nodos" title="conector"/>
          <p:cNvSpPr txBox="1"/>
          <p:nvPr/>
        </p:nvSpPr>
        <p:spPr>
          <a:xfrm>
            <a:off x="4189225" y="132376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 definir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9" name="Conector angular 218"/>
          <p:cNvCxnSpPr>
            <a:stCxn id="216" idx="2"/>
            <a:endCxn id="218" idx="0"/>
          </p:cNvCxnSpPr>
          <p:nvPr/>
        </p:nvCxnSpPr>
        <p:spPr>
          <a:xfrm rot="5400000">
            <a:off x="4682683" y="1254850"/>
            <a:ext cx="136675" cy="11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3299618" y="1771243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 de derivada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Conector angular 220"/>
          <p:cNvCxnSpPr>
            <a:stCxn id="218" idx="2"/>
            <a:endCxn id="220" idx="0"/>
          </p:cNvCxnSpPr>
          <p:nvPr/>
        </p:nvCxnSpPr>
        <p:spPr>
          <a:xfrm rot="5400000">
            <a:off x="4197894" y="1218696"/>
            <a:ext cx="216644" cy="8884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Texto 221" descr="Conector entre nodos" title="conector"/>
          <p:cNvSpPr txBox="1"/>
          <p:nvPr/>
        </p:nvSpPr>
        <p:spPr>
          <a:xfrm>
            <a:off x="2954641" y="2261296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Desde la geometría,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3" name="Conector angular 222"/>
          <p:cNvCxnSpPr>
            <a:stCxn id="220" idx="2"/>
            <a:endCxn id="222" idx="0"/>
          </p:cNvCxnSpPr>
          <p:nvPr/>
        </p:nvCxnSpPr>
        <p:spPr>
          <a:xfrm rot="5400000">
            <a:off x="3621320" y="2020625"/>
            <a:ext cx="132580" cy="3487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 title="Nodo03"/>
          <p:cNvSpPr/>
          <p:nvPr/>
        </p:nvSpPr>
        <p:spPr>
          <a:xfrm>
            <a:off x="2952889" y="2746044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Pendiente de una tangente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0" name="Conector angular 259"/>
          <p:cNvCxnSpPr>
            <a:stCxn id="222" idx="2"/>
            <a:endCxn id="256" idx="0"/>
          </p:cNvCxnSpPr>
          <p:nvPr/>
        </p:nvCxnSpPr>
        <p:spPr>
          <a:xfrm rot="16200000" flipH="1">
            <a:off x="3455958" y="2687897"/>
            <a:ext cx="115416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ector angular 274"/>
          <p:cNvCxnSpPr>
            <a:endCxn id="216" idx="0"/>
          </p:cNvCxnSpPr>
          <p:nvPr/>
        </p:nvCxnSpPr>
        <p:spPr>
          <a:xfrm rot="16200000" flipH="1">
            <a:off x="4718153" y="713864"/>
            <a:ext cx="65734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 descr="Nodo de segundo nivel" title="Nodo02"/>
          <p:cNvSpPr/>
          <p:nvPr/>
        </p:nvSpPr>
        <p:spPr>
          <a:xfrm>
            <a:off x="5108853" y="1766904"/>
            <a:ext cx="1124746" cy="3889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 de la función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1" name="Conector angular 280"/>
          <p:cNvCxnSpPr>
            <a:stCxn id="218" idx="2"/>
            <a:endCxn id="280" idx="0"/>
          </p:cNvCxnSpPr>
          <p:nvPr/>
        </p:nvCxnSpPr>
        <p:spPr>
          <a:xfrm rot="16200000" flipH="1">
            <a:off x="5104681" y="1200358"/>
            <a:ext cx="212305" cy="92078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CuadroTexto 281" descr="Conector entre nodos" title="conector"/>
          <p:cNvSpPr txBox="1"/>
          <p:nvPr/>
        </p:nvSpPr>
        <p:spPr>
          <a:xfrm>
            <a:off x="5120873" y="2359528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3" name="Conector angular 282"/>
          <p:cNvCxnSpPr>
            <a:stCxn id="280" idx="2"/>
            <a:endCxn id="282" idx="0"/>
          </p:cNvCxnSpPr>
          <p:nvPr/>
        </p:nvCxnSpPr>
        <p:spPr>
          <a:xfrm rot="16200000" flipH="1">
            <a:off x="5573513" y="2253581"/>
            <a:ext cx="203660" cy="82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ángulo 283" descr="Nodo de tercer nivel" title="Nodo03"/>
          <p:cNvSpPr/>
          <p:nvPr/>
        </p:nvSpPr>
        <p:spPr>
          <a:xfrm>
            <a:off x="4333968" y="2770264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Extremos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Rectángulo 284" descr="Nodo de cuarto nivel&#10;" title="Nodo04"/>
          <p:cNvSpPr/>
          <p:nvPr/>
        </p:nvSpPr>
        <p:spPr>
          <a:xfrm>
            <a:off x="4195876" y="5047102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" name="Rectángulo 285" descr="Nodo de quinto nivel" title="Nodo05"/>
          <p:cNvSpPr/>
          <p:nvPr/>
        </p:nvSpPr>
        <p:spPr>
          <a:xfrm>
            <a:off x="4197628" y="5917511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primera derivada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CuadroTexto 286" descr="Conector entre nodos" title="conector"/>
          <p:cNvSpPr txBox="1"/>
          <p:nvPr/>
        </p:nvSpPr>
        <p:spPr>
          <a:xfrm>
            <a:off x="4263389" y="3233124"/>
            <a:ext cx="12635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Máximos y mínimos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8" name="Conector angular 287"/>
          <p:cNvCxnSpPr>
            <a:stCxn id="282" idx="2"/>
            <a:endCxn id="284" idx="0"/>
          </p:cNvCxnSpPr>
          <p:nvPr/>
        </p:nvCxnSpPr>
        <p:spPr>
          <a:xfrm rot="5400000">
            <a:off x="5197372" y="2288176"/>
            <a:ext cx="179900" cy="7842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angular 288"/>
          <p:cNvCxnSpPr>
            <a:stCxn id="284" idx="2"/>
            <a:endCxn id="287" idx="0"/>
          </p:cNvCxnSpPr>
          <p:nvPr/>
        </p:nvCxnSpPr>
        <p:spPr>
          <a:xfrm rot="5400000">
            <a:off x="4835475" y="3173414"/>
            <a:ext cx="11941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angular 289"/>
          <p:cNvCxnSpPr>
            <a:stCxn id="287" idx="2"/>
            <a:endCxn id="285" idx="0"/>
          </p:cNvCxnSpPr>
          <p:nvPr/>
        </p:nvCxnSpPr>
        <p:spPr>
          <a:xfrm rot="5400000">
            <a:off x="4034565" y="4186484"/>
            <a:ext cx="1583146" cy="1380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CuadroTexto 290" descr="Conector entre nodos" title="conector"/>
          <p:cNvSpPr txBox="1"/>
          <p:nvPr/>
        </p:nvSpPr>
        <p:spPr>
          <a:xfrm>
            <a:off x="4197628" y="556726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utilizando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2" name="Conector angular 291"/>
          <p:cNvCxnSpPr>
            <a:stCxn id="285" idx="2"/>
            <a:endCxn id="291" idx="0"/>
          </p:cNvCxnSpPr>
          <p:nvPr/>
        </p:nvCxnSpPr>
        <p:spPr>
          <a:xfrm rot="5400000">
            <a:off x="4673335" y="5483502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angular 292"/>
          <p:cNvCxnSpPr>
            <a:stCxn id="286" idx="0"/>
            <a:endCxn id="291" idx="2"/>
          </p:cNvCxnSpPr>
          <p:nvPr/>
        </p:nvCxnSpPr>
        <p:spPr>
          <a:xfrm rot="16200000" flipV="1">
            <a:off x="4696945" y="5857363"/>
            <a:ext cx="119419" cy="87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ángulo 307" descr="Nodo de cuarto nivel&#10;" title="Nodo04"/>
          <p:cNvSpPr/>
          <p:nvPr/>
        </p:nvSpPr>
        <p:spPr>
          <a:xfrm>
            <a:off x="5444712" y="5047102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0" name="Conector angular 309"/>
          <p:cNvCxnSpPr>
            <a:stCxn id="287" idx="2"/>
            <a:endCxn id="308" idx="0"/>
          </p:cNvCxnSpPr>
          <p:nvPr/>
        </p:nvCxnSpPr>
        <p:spPr>
          <a:xfrm rot="16200000" flipH="1">
            <a:off x="4658982" y="3700156"/>
            <a:ext cx="1583146" cy="11107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CuadroTexto 310" descr="Conector entre nodos" title="conector"/>
          <p:cNvSpPr txBox="1"/>
          <p:nvPr/>
        </p:nvSpPr>
        <p:spPr>
          <a:xfrm>
            <a:off x="5446464" y="556726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utilizando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2" name="Conector angular 311"/>
          <p:cNvCxnSpPr>
            <a:stCxn id="308" idx="2"/>
            <a:endCxn id="311" idx="0"/>
          </p:cNvCxnSpPr>
          <p:nvPr/>
        </p:nvCxnSpPr>
        <p:spPr>
          <a:xfrm rot="5400000">
            <a:off x="5922171" y="5483502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7443464" y="747310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Aplicaciones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/>
          <p:nvPr/>
        </p:nvCxnSpPr>
        <p:spPr>
          <a:xfrm rot="16200000" flipH="1">
            <a:off x="6252034" y="-1061634"/>
            <a:ext cx="254523" cy="325539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7443464" y="1369743"/>
            <a:ext cx="112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Herramientas para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Conector angular 337"/>
          <p:cNvCxnSpPr>
            <a:stCxn id="335" idx="2"/>
          </p:cNvCxnSpPr>
          <p:nvPr/>
        </p:nvCxnSpPr>
        <p:spPr>
          <a:xfrm rot="16200000" flipH="1">
            <a:off x="7938079" y="1254850"/>
            <a:ext cx="136675" cy="11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6820861" y="1793406"/>
            <a:ext cx="1692423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 cotidianos y técnicos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0" name="Conector angular 339"/>
          <p:cNvCxnSpPr>
            <a:stCxn id="337" idx="2"/>
            <a:endCxn id="339" idx="0"/>
          </p:cNvCxnSpPr>
          <p:nvPr/>
        </p:nvCxnSpPr>
        <p:spPr>
          <a:xfrm rot="5400000">
            <a:off x="7808712" y="1597437"/>
            <a:ext cx="54331" cy="3376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CuadroTexto 340" descr="Conector entre nodos" title="conector"/>
          <p:cNvSpPr txBox="1"/>
          <p:nvPr/>
        </p:nvSpPr>
        <p:spPr>
          <a:xfrm>
            <a:off x="7314672" y="2412127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2" name="Conector angular 341"/>
          <p:cNvCxnSpPr>
            <a:stCxn id="339" idx="2"/>
            <a:endCxn id="341" idx="0"/>
          </p:cNvCxnSpPr>
          <p:nvPr/>
        </p:nvCxnSpPr>
        <p:spPr>
          <a:xfrm rot="16200000" flipH="1">
            <a:off x="7639542" y="2178410"/>
            <a:ext cx="261248" cy="2061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ángulo 342" descr="Nodo de tercer nivel" title="Nodo03"/>
          <p:cNvSpPr/>
          <p:nvPr/>
        </p:nvSpPr>
        <p:spPr>
          <a:xfrm>
            <a:off x="7235906" y="2811048"/>
            <a:ext cx="1277378" cy="13837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Diferenciales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Razones de cambio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Teorema de 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L´Hopital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7" name="Conector angular 346"/>
          <p:cNvCxnSpPr>
            <a:stCxn id="341" idx="2"/>
            <a:endCxn id="343" idx="0"/>
          </p:cNvCxnSpPr>
          <p:nvPr/>
        </p:nvCxnSpPr>
        <p:spPr>
          <a:xfrm rot="16200000" flipH="1">
            <a:off x="7789885" y="2726337"/>
            <a:ext cx="168085" cy="13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ectángulo 363" descr="Nodo de quinto nivel" title="Nodo05"/>
          <p:cNvSpPr/>
          <p:nvPr/>
        </p:nvSpPr>
        <p:spPr>
          <a:xfrm>
            <a:off x="5445587" y="5931911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ceros de la función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5" name="Conector angular 364"/>
          <p:cNvCxnSpPr>
            <a:stCxn id="364" idx="0"/>
            <a:endCxn id="311" idx="2"/>
          </p:cNvCxnSpPr>
          <p:nvPr/>
        </p:nvCxnSpPr>
        <p:spPr>
          <a:xfrm rot="5400000" flipH="1" flipV="1">
            <a:off x="5938142" y="5865002"/>
            <a:ext cx="133819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ángulo 140" descr="Nodo de segundo nivel" title="Nodo02"/>
          <p:cNvSpPr/>
          <p:nvPr/>
        </p:nvSpPr>
        <p:spPr>
          <a:xfrm>
            <a:off x="1647651" y="1801200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Rectángulo 145" descr="Nodo de tercer nivel" title="Nodo03"/>
          <p:cNvSpPr/>
          <p:nvPr/>
        </p:nvSpPr>
        <p:spPr>
          <a:xfrm>
            <a:off x="5698430" y="2767876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Crecimiento y decrecimiento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9" name="Conector angular 148"/>
          <p:cNvCxnSpPr>
            <a:stCxn id="282" idx="2"/>
            <a:endCxn id="146" idx="0"/>
          </p:cNvCxnSpPr>
          <p:nvPr/>
        </p:nvCxnSpPr>
        <p:spPr>
          <a:xfrm rot="16200000" flipH="1">
            <a:off x="5880797" y="2389027"/>
            <a:ext cx="177512" cy="5801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uadroTexto 172" descr="Conector entre nodos" title="conector"/>
          <p:cNvSpPr txBox="1"/>
          <p:nvPr/>
        </p:nvSpPr>
        <p:spPr>
          <a:xfrm>
            <a:off x="5616861" y="3233868"/>
            <a:ext cx="12635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utilizando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ctángulo 173" descr="Nodo de quinto nivel" title="Nodo05"/>
          <p:cNvSpPr/>
          <p:nvPr/>
        </p:nvSpPr>
        <p:spPr>
          <a:xfrm>
            <a:off x="5769143" y="3755177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segunda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derivada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9" name="Conector angular 178"/>
          <p:cNvCxnSpPr>
            <a:stCxn id="146" idx="2"/>
            <a:endCxn id="173" idx="0"/>
          </p:cNvCxnSpPr>
          <p:nvPr/>
        </p:nvCxnSpPr>
        <p:spPr>
          <a:xfrm rot="5400000">
            <a:off x="6192876" y="3167097"/>
            <a:ext cx="122551" cy="109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angular 184"/>
          <p:cNvCxnSpPr>
            <a:stCxn id="173" idx="2"/>
            <a:endCxn id="174" idx="0"/>
          </p:cNvCxnSpPr>
          <p:nvPr/>
        </p:nvCxnSpPr>
        <p:spPr>
          <a:xfrm rot="16200000" flipH="1">
            <a:off x="6143393" y="3569962"/>
            <a:ext cx="290477" cy="799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angular 130"/>
          <p:cNvCxnSpPr>
            <a:stCxn id="19" idx="2"/>
            <a:endCxn id="141" idx="0"/>
          </p:cNvCxnSpPr>
          <p:nvPr/>
        </p:nvCxnSpPr>
        <p:spPr>
          <a:xfrm rot="16200000" flipH="1">
            <a:off x="1699940" y="1291116"/>
            <a:ext cx="188014" cy="8321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ángulo 139" descr="Nodo de tercer nivel" title="Nodo03"/>
          <p:cNvSpPr/>
          <p:nvPr/>
        </p:nvSpPr>
        <p:spPr>
          <a:xfrm>
            <a:off x="1659447" y="2746043"/>
            <a:ext cx="1122431" cy="29579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Regla de la cadena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Derivación implícita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Derivación logarítmica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Teorema de Rolle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 medio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CuadroTexto 146" descr="Conector entre nodos" title="conector"/>
          <p:cNvSpPr txBox="1"/>
          <p:nvPr/>
        </p:nvSpPr>
        <p:spPr>
          <a:xfrm>
            <a:off x="1655223" y="2370973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8" name="Conector angular 147"/>
          <p:cNvCxnSpPr>
            <a:endCxn id="147" idx="0"/>
          </p:cNvCxnSpPr>
          <p:nvPr/>
        </p:nvCxnSpPr>
        <p:spPr>
          <a:xfrm rot="16200000" flipH="1">
            <a:off x="2109459" y="2266622"/>
            <a:ext cx="192596" cy="161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r 149"/>
          <p:cNvCxnSpPr>
            <a:stCxn id="147" idx="2"/>
          </p:cNvCxnSpPr>
          <p:nvPr/>
        </p:nvCxnSpPr>
        <p:spPr>
          <a:xfrm rot="5400000">
            <a:off x="2135420" y="2680199"/>
            <a:ext cx="156781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1521</TotalTime>
  <Words>103</Words>
  <Application>Microsoft Office PowerPoint</Application>
  <PresentationFormat>Carta (216 x 279 mm)</PresentationFormat>
  <Paragraphs>48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user</cp:lastModifiedBy>
  <cp:revision>42</cp:revision>
  <cp:lastPrinted>2015-06-25T22:36:16Z</cp:lastPrinted>
  <dcterms:created xsi:type="dcterms:W3CDTF">2015-05-14T14:12:36Z</dcterms:created>
  <dcterms:modified xsi:type="dcterms:W3CDTF">2016-08-01T23:33:34Z</dcterms:modified>
</cp:coreProperties>
</file>