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7315200" cy="12344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8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2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74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8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14/06/2016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84920" y="1710405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93" y="166927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453160" y="89795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funciones trigonométricas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016065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seno</a:t>
            </a:r>
          </a:p>
          <a:p>
            <a:pPr algn="ctr"/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" name="Conector angular 11"/>
          <p:cNvCxnSpPr>
            <a:stCxn id="70" idx="2"/>
            <a:endCxn id="5" idx="0"/>
          </p:cNvCxnSpPr>
          <p:nvPr/>
        </p:nvCxnSpPr>
        <p:spPr>
          <a:xfrm rot="5400000">
            <a:off x="2137573" y="1122963"/>
            <a:ext cx="291616" cy="1670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85607" y="258021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389379" y="2521530"/>
            <a:ext cx="116131" cy="1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467561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46730" y="2711142"/>
            <a:ext cx="198924" cy="3987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690990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coseno</a:t>
            </a:r>
          </a:p>
          <a:p>
            <a:pPr algn="ctr"/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17" name="Conector angular 216"/>
          <p:cNvCxnSpPr>
            <a:stCxn id="4" idx="2"/>
            <a:endCxn id="70" idx="0"/>
          </p:cNvCxnSpPr>
          <p:nvPr/>
        </p:nvCxnSpPr>
        <p:spPr>
          <a:xfrm rot="5400000">
            <a:off x="4568948" y="-199609"/>
            <a:ext cx="273827" cy="3174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920370" y="1524470"/>
            <a:ext cx="2531637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gráficas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7602694" y="-59026"/>
            <a:ext cx="273827" cy="289316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 title="Nodo07"/>
          <p:cNvSpPr/>
          <p:nvPr/>
        </p:nvSpPr>
        <p:spPr>
          <a:xfrm>
            <a:off x="8975037" y="748032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</a:p>
        </p:txBody>
      </p:sp>
      <p:cxnSp>
        <p:nvCxnSpPr>
          <p:cNvPr id="360" name="Conector angular 359"/>
          <p:cNvCxnSpPr>
            <a:stCxn id="354" idx="0"/>
          </p:cNvCxnSpPr>
          <p:nvPr/>
        </p:nvCxnSpPr>
        <p:spPr>
          <a:xfrm rot="16200000" flipV="1">
            <a:off x="9471992" y="7417810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segundo nivel" title="Nodo02"/>
          <p:cNvSpPr/>
          <p:nvPr/>
        </p:nvSpPr>
        <p:spPr>
          <a:xfrm>
            <a:off x="633115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121" name="Conector angular 120"/>
          <p:cNvCxnSpPr>
            <a:stCxn id="19" idx="2"/>
            <a:endCxn id="118" idx="0"/>
          </p:cNvCxnSpPr>
          <p:nvPr/>
        </p:nvCxnSpPr>
        <p:spPr>
          <a:xfrm rot="5400000">
            <a:off x="1129507" y="2692657"/>
            <a:ext cx="198924" cy="435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 descr="Nodo de primer nivel" title="Nodo01"/>
          <p:cNvSpPr/>
          <p:nvPr/>
        </p:nvSpPr>
        <p:spPr>
          <a:xfrm>
            <a:off x="4451890" y="2104086"/>
            <a:ext cx="8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tangente</a:t>
            </a:r>
          </a:p>
          <a:p>
            <a:pPr algn="ctr"/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tan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CuadroTexto 69" descr="Conector entre nodos" title="conector"/>
          <p:cNvSpPr txBox="1"/>
          <p:nvPr/>
        </p:nvSpPr>
        <p:spPr>
          <a:xfrm>
            <a:off x="2110696" y="1524470"/>
            <a:ext cx="20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Funciones básicas</a:t>
            </a:r>
          </a:p>
        </p:txBody>
      </p:sp>
      <p:cxnSp>
        <p:nvCxnSpPr>
          <p:cNvPr id="75" name="Conector angular 74"/>
          <p:cNvCxnSpPr>
            <a:stCxn id="70" idx="2"/>
            <a:endCxn id="216" idx="0"/>
          </p:cNvCxnSpPr>
          <p:nvPr/>
        </p:nvCxnSpPr>
        <p:spPr>
          <a:xfrm rot="16200000" flipH="1">
            <a:off x="2975035" y="1956131"/>
            <a:ext cx="291616" cy="42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70" idx="2"/>
            <a:endCxn id="68" idx="0"/>
          </p:cNvCxnSpPr>
          <p:nvPr/>
        </p:nvCxnSpPr>
        <p:spPr>
          <a:xfrm rot="16200000" flipH="1">
            <a:off x="3855485" y="1075681"/>
            <a:ext cx="291616" cy="1765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 descr="Nodo de tercer nivel" title="Nodo03"/>
          <p:cNvSpPr/>
          <p:nvPr/>
        </p:nvSpPr>
        <p:spPr>
          <a:xfrm>
            <a:off x="615115" y="3389585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cosecante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Rectángulo 45" descr="Nodo de tercer nivel" title="Nodo03"/>
          <p:cNvSpPr/>
          <p:nvPr/>
        </p:nvSpPr>
        <p:spPr>
          <a:xfrm>
            <a:off x="1432308" y="3389585"/>
            <a:ext cx="8265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arcsen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7" name="Conector recto 6"/>
          <p:cNvCxnSpPr>
            <a:stCxn id="118" idx="2"/>
            <a:endCxn id="102" idx="0"/>
          </p:cNvCxnSpPr>
          <p:nvPr/>
        </p:nvCxnSpPr>
        <p:spPr>
          <a:xfrm>
            <a:off x="1011115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102" idx="2"/>
            <a:endCxn id="56" idx="0"/>
          </p:cNvCxnSpPr>
          <p:nvPr/>
        </p:nvCxnSpPr>
        <p:spPr>
          <a:xfrm>
            <a:off x="1011115" y="3749585"/>
            <a:ext cx="1" cy="126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 descr="Conector entre nodos" title="conector"/>
          <p:cNvSpPr txBox="1"/>
          <p:nvPr/>
        </p:nvSpPr>
        <p:spPr>
          <a:xfrm>
            <a:off x="449900" y="387646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59" name="Conector recto 58"/>
          <p:cNvCxnSpPr>
            <a:stCxn id="44" idx="2"/>
            <a:endCxn id="46" idx="0"/>
          </p:cNvCxnSpPr>
          <p:nvPr/>
        </p:nvCxnSpPr>
        <p:spPr>
          <a:xfrm flipH="1">
            <a:off x="1845560" y="3225973"/>
            <a:ext cx="1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 descr="Nodo de segundo nivel" title="Nodo02"/>
          <p:cNvSpPr/>
          <p:nvPr/>
        </p:nvSpPr>
        <p:spPr>
          <a:xfrm>
            <a:off x="633115" y="4235138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65" name="Conector recto 64"/>
          <p:cNvCxnSpPr>
            <a:stCxn id="56" idx="2"/>
            <a:endCxn id="64" idx="0"/>
          </p:cNvCxnSpPr>
          <p:nvPr/>
        </p:nvCxnSpPr>
        <p:spPr>
          <a:xfrm flipH="1">
            <a:off x="1011115" y="4107298"/>
            <a:ext cx="1" cy="12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 descr="Nodo de segundo nivel" title="Nodo02"/>
          <p:cNvSpPr/>
          <p:nvPr/>
        </p:nvSpPr>
        <p:spPr>
          <a:xfrm>
            <a:off x="543115" y="4616582"/>
            <a:ext cx="9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arcocosecante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arccsc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64" idx="2"/>
            <a:endCxn id="69" idx="0"/>
          </p:cNvCxnSpPr>
          <p:nvPr/>
        </p:nvCxnSpPr>
        <p:spPr>
          <a:xfrm>
            <a:off x="1011115" y="4451138"/>
            <a:ext cx="0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 descr="Conector entre nodos" title="conector"/>
          <p:cNvSpPr txBox="1"/>
          <p:nvPr/>
        </p:nvSpPr>
        <p:spPr>
          <a:xfrm>
            <a:off x="2562586" y="258187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73" name="Conector angular 72"/>
          <p:cNvCxnSpPr>
            <a:stCxn id="216" idx="2"/>
            <a:endCxn id="72" idx="0"/>
          </p:cNvCxnSpPr>
          <p:nvPr/>
        </p:nvCxnSpPr>
        <p:spPr>
          <a:xfrm rot="16200000" flipH="1">
            <a:off x="3064501" y="2522575"/>
            <a:ext cx="117790" cy="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segundo nivel" title="Nodo02"/>
          <p:cNvSpPr/>
          <p:nvPr/>
        </p:nvSpPr>
        <p:spPr>
          <a:xfrm>
            <a:off x="3179044" y="3011632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76" name="Conector angular 75"/>
          <p:cNvCxnSpPr>
            <a:stCxn id="72" idx="2"/>
            <a:endCxn id="74" idx="0"/>
          </p:cNvCxnSpPr>
          <p:nvPr/>
        </p:nvCxnSpPr>
        <p:spPr>
          <a:xfrm rot="16200000" flipH="1">
            <a:off x="3240961" y="2695549"/>
            <a:ext cx="198924" cy="433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segundo nivel" title="Nodo02"/>
          <p:cNvSpPr/>
          <p:nvPr/>
        </p:nvSpPr>
        <p:spPr>
          <a:xfrm>
            <a:off x="2310094" y="3011632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79" name="Conector angular 78"/>
          <p:cNvCxnSpPr>
            <a:stCxn id="72" idx="2"/>
            <a:endCxn id="77" idx="0"/>
          </p:cNvCxnSpPr>
          <p:nvPr/>
        </p:nvCxnSpPr>
        <p:spPr>
          <a:xfrm rot="5400000">
            <a:off x="2806486" y="2694316"/>
            <a:ext cx="198924" cy="435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tercer nivel" title="Nodo03"/>
          <p:cNvSpPr/>
          <p:nvPr/>
        </p:nvSpPr>
        <p:spPr>
          <a:xfrm>
            <a:off x="2292094" y="3391244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1" name="Rectángulo 80" descr="Nodo de tercer nivel" title="Nodo03"/>
          <p:cNvSpPr/>
          <p:nvPr/>
        </p:nvSpPr>
        <p:spPr>
          <a:xfrm>
            <a:off x="3143792" y="3391244"/>
            <a:ext cx="82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/>
          <p:cNvCxnSpPr>
            <a:stCxn id="77" idx="2"/>
            <a:endCxn id="80" idx="0"/>
          </p:cNvCxnSpPr>
          <p:nvPr/>
        </p:nvCxnSpPr>
        <p:spPr>
          <a:xfrm>
            <a:off x="2688094" y="3227632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80" idx="2"/>
            <a:endCxn id="84" idx="0"/>
          </p:cNvCxnSpPr>
          <p:nvPr/>
        </p:nvCxnSpPr>
        <p:spPr>
          <a:xfrm flipH="1">
            <a:off x="2686786" y="3751244"/>
            <a:ext cx="1308" cy="1263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 descr="Conector entre nodos" title="conector"/>
          <p:cNvSpPr txBox="1"/>
          <p:nvPr/>
        </p:nvSpPr>
        <p:spPr>
          <a:xfrm>
            <a:off x="2125570" y="387757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85" name="Conector recto 84"/>
          <p:cNvCxnSpPr>
            <a:stCxn id="74" idx="2"/>
            <a:endCxn id="81" idx="0"/>
          </p:cNvCxnSpPr>
          <p:nvPr/>
        </p:nvCxnSpPr>
        <p:spPr>
          <a:xfrm>
            <a:off x="3557044" y="3227632"/>
            <a:ext cx="748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segundo nivel" title="Nodo02"/>
          <p:cNvSpPr/>
          <p:nvPr/>
        </p:nvSpPr>
        <p:spPr>
          <a:xfrm>
            <a:off x="2310094" y="4236797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87" name="Conector recto 86"/>
          <p:cNvCxnSpPr>
            <a:stCxn id="84" idx="2"/>
            <a:endCxn id="86" idx="0"/>
          </p:cNvCxnSpPr>
          <p:nvPr/>
        </p:nvCxnSpPr>
        <p:spPr>
          <a:xfrm>
            <a:off x="2686786" y="4108405"/>
            <a:ext cx="1308" cy="128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 descr="Nodo de segundo nivel" title="Nodo02"/>
          <p:cNvSpPr/>
          <p:nvPr/>
        </p:nvSpPr>
        <p:spPr>
          <a:xfrm>
            <a:off x="2220094" y="4618241"/>
            <a:ext cx="9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arcosecante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arcsec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/>
          <p:cNvCxnSpPr>
            <a:stCxn id="86" idx="2"/>
            <a:endCxn id="88" idx="0"/>
          </p:cNvCxnSpPr>
          <p:nvPr/>
        </p:nvCxnSpPr>
        <p:spPr>
          <a:xfrm>
            <a:off x="2688094" y="4452797"/>
            <a:ext cx="0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 descr="Conector entre nodos" title="conector"/>
          <p:cNvSpPr txBox="1"/>
          <p:nvPr/>
        </p:nvSpPr>
        <p:spPr>
          <a:xfrm>
            <a:off x="4646933" y="2580217"/>
            <a:ext cx="476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91" name="Conector angular 90"/>
          <p:cNvCxnSpPr>
            <a:stCxn id="68" idx="2"/>
            <a:endCxn id="90" idx="0"/>
          </p:cNvCxnSpPr>
          <p:nvPr/>
        </p:nvCxnSpPr>
        <p:spPr>
          <a:xfrm rot="16200000" flipH="1">
            <a:off x="4826352" y="2521624"/>
            <a:ext cx="116131" cy="1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 descr="Nodo de segundo nivel" title="Nodo02"/>
          <p:cNvSpPr/>
          <p:nvPr/>
        </p:nvSpPr>
        <p:spPr>
          <a:xfrm>
            <a:off x="4955042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93" name="Conector angular 92"/>
          <p:cNvCxnSpPr>
            <a:stCxn id="90" idx="2"/>
            <a:endCxn id="92" idx="0"/>
          </p:cNvCxnSpPr>
          <p:nvPr/>
        </p:nvCxnSpPr>
        <p:spPr>
          <a:xfrm rot="16200000" flipH="1">
            <a:off x="5009531" y="2686462"/>
            <a:ext cx="198924" cy="448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 descr="Nodo de segundo nivel" title="Nodo02"/>
          <p:cNvSpPr/>
          <p:nvPr/>
        </p:nvSpPr>
        <p:spPr>
          <a:xfrm>
            <a:off x="4072292" y="3009973"/>
            <a:ext cx="75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95" name="Conector angular 94"/>
          <p:cNvCxnSpPr>
            <a:stCxn id="90" idx="2"/>
            <a:endCxn id="94" idx="0"/>
          </p:cNvCxnSpPr>
          <p:nvPr/>
        </p:nvCxnSpPr>
        <p:spPr>
          <a:xfrm rot="5400000">
            <a:off x="4568156" y="2693185"/>
            <a:ext cx="198924" cy="4346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 descr="Nodo de tercer nivel" title="Nodo03"/>
          <p:cNvSpPr/>
          <p:nvPr/>
        </p:nvSpPr>
        <p:spPr>
          <a:xfrm>
            <a:off x="4054292" y="3389585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cotangente</a:t>
            </a: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ángulo 96" descr="Nodo de tercer nivel" title="Nodo03"/>
          <p:cNvSpPr/>
          <p:nvPr/>
        </p:nvSpPr>
        <p:spPr>
          <a:xfrm>
            <a:off x="4891224" y="3389585"/>
            <a:ext cx="8836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arcotangente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97"/>
          <p:cNvCxnSpPr>
            <a:stCxn id="94" idx="2"/>
            <a:endCxn id="96" idx="0"/>
          </p:cNvCxnSpPr>
          <p:nvPr/>
        </p:nvCxnSpPr>
        <p:spPr>
          <a:xfrm>
            <a:off x="4450292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6" idx="2"/>
            <a:endCxn id="100" idx="0"/>
          </p:cNvCxnSpPr>
          <p:nvPr/>
        </p:nvCxnSpPr>
        <p:spPr>
          <a:xfrm>
            <a:off x="4450292" y="3749585"/>
            <a:ext cx="1" cy="126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 descr="Conector entre nodos" title="conector"/>
          <p:cNvSpPr txBox="1"/>
          <p:nvPr/>
        </p:nvSpPr>
        <p:spPr>
          <a:xfrm>
            <a:off x="4162300" y="3876466"/>
            <a:ext cx="575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101" name="Conector recto 100"/>
          <p:cNvCxnSpPr>
            <a:stCxn id="92" idx="2"/>
            <a:endCxn id="97" idx="0"/>
          </p:cNvCxnSpPr>
          <p:nvPr/>
        </p:nvCxnSpPr>
        <p:spPr>
          <a:xfrm>
            <a:off x="5333042" y="3225973"/>
            <a:ext cx="0" cy="163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segundo nivel" title="Nodo02"/>
          <p:cNvSpPr/>
          <p:nvPr/>
        </p:nvSpPr>
        <p:spPr>
          <a:xfrm>
            <a:off x="4072292" y="4235138"/>
            <a:ext cx="75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104" name="Conector recto 103"/>
          <p:cNvCxnSpPr>
            <a:stCxn id="100" idx="2"/>
            <a:endCxn id="103" idx="0"/>
          </p:cNvCxnSpPr>
          <p:nvPr/>
        </p:nvCxnSpPr>
        <p:spPr>
          <a:xfrm flipH="1">
            <a:off x="4450292" y="4107298"/>
            <a:ext cx="1" cy="12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 descr="Nodo de segundo nivel" title="Nodo02"/>
          <p:cNvSpPr/>
          <p:nvPr/>
        </p:nvSpPr>
        <p:spPr>
          <a:xfrm>
            <a:off x="3965040" y="4616582"/>
            <a:ext cx="97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arcocotangente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arccot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recto 105"/>
          <p:cNvCxnSpPr>
            <a:stCxn id="103" idx="2"/>
            <a:endCxn id="105" idx="0"/>
          </p:cNvCxnSpPr>
          <p:nvPr/>
        </p:nvCxnSpPr>
        <p:spPr>
          <a:xfrm>
            <a:off x="4450292" y="4451138"/>
            <a:ext cx="748" cy="165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primer nivel" title="Nodo01"/>
          <p:cNvSpPr/>
          <p:nvPr/>
        </p:nvSpPr>
        <p:spPr>
          <a:xfrm>
            <a:off x="6232114" y="2104086"/>
            <a:ext cx="900000" cy="359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translación</a:t>
            </a: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7535563" y="2100470"/>
            <a:ext cx="756000" cy="3618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reflexión</a:t>
            </a:r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8694439" y="2100470"/>
            <a:ext cx="972000" cy="3618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compresión</a:t>
            </a: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alargamiento</a:t>
            </a:r>
          </a:p>
        </p:txBody>
      </p:sp>
      <p:sp>
        <p:nvSpPr>
          <p:cNvPr id="119" name="Rectángulo 118" descr="Nodo de primer nivel" title="Nodo01"/>
          <p:cNvSpPr/>
          <p:nvPr/>
        </p:nvSpPr>
        <p:spPr>
          <a:xfrm>
            <a:off x="9782323" y="2100470"/>
            <a:ext cx="720000" cy="361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</a:t>
            </a:r>
          </a:p>
        </p:txBody>
      </p:sp>
      <p:sp>
        <p:nvSpPr>
          <p:cNvPr id="120" name="Rectángulo 119" descr="Nodo de primer nivel" title="Nodo01"/>
          <p:cNvSpPr/>
          <p:nvPr/>
        </p:nvSpPr>
        <p:spPr>
          <a:xfrm>
            <a:off x="10637788" y="2100470"/>
            <a:ext cx="648000" cy="361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</a:p>
        </p:txBody>
      </p:sp>
      <p:sp>
        <p:nvSpPr>
          <p:cNvPr id="122" name="Rectángulo 121" descr="Nodo de primer nivel" title="Nodo01"/>
          <p:cNvSpPr/>
          <p:nvPr/>
        </p:nvSpPr>
        <p:spPr>
          <a:xfrm>
            <a:off x="11395375" y="2100470"/>
            <a:ext cx="684000" cy="3618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desfase</a:t>
            </a:r>
          </a:p>
        </p:txBody>
      </p:sp>
      <p:cxnSp>
        <p:nvCxnSpPr>
          <p:cNvPr id="123" name="Conector angular 122"/>
          <p:cNvCxnSpPr>
            <a:stCxn id="335" idx="2"/>
            <a:endCxn id="115" idx="0"/>
          </p:cNvCxnSpPr>
          <p:nvPr/>
        </p:nvCxnSpPr>
        <p:spPr>
          <a:xfrm rot="5400000">
            <a:off x="7788344" y="706241"/>
            <a:ext cx="291616" cy="2504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335" idx="2"/>
            <a:endCxn id="116" idx="0"/>
          </p:cNvCxnSpPr>
          <p:nvPr/>
        </p:nvCxnSpPr>
        <p:spPr>
          <a:xfrm rot="5400000">
            <a:off x="8405876" y="1320157"/>
            <a:ext cx="288000" cy="127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>
            <a:stCxn id="335" idx="2"/>
            <a:endCxn id="117" idx="0"/>
          </p:cNvCxnSpPr>
          <p:nvPr/>
        </p:nvCxnSpPr>
        <p:spPr>
          <a:xfrm rot="5400000">
            <a:off x="9039314" y="1953595"/>
            <a:ext cx="288000" cy="57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335" idx="2"/>
            <a:endCxn id="119" idx="0"/>
          </p:cNvCxnSpPr>
          <p:nvPr/>
        </p:nvCxnSpPr>
        <p:spPr>
          <a:xfrm rot="16200000" flipH="1">
            <a:off x="9520256" y="1478403"/>
            <a:ext cx="288000" cy="956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335" idx="2"/>
            <a:endCxn id="120" idx="0"/>
          </p:cNvCxnSpPr>
          <p:nvPr/>
        </p:nvCxnSpPr>
        <p:spPr>
          <a:xfrm rot="16200000" flipH="1">
            <a:off x="9929988" y="1068670"/>
            <a:ext cx="288000" cy="1775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335" idx="2"/>
            <a:endCxn id="122" idx="0"/>
          </p:cNvCxnSpPr>
          <p:nvPr/>
        </p:nvCxnSpPr>
        <p:spPr>
          <a:xfrm rot="16200000" flipH="1">
            <a:off x="10317782" y="680877"/>
            <a:ext cx="288000" cy="2551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5982181" y="3017621"/>
            <a:ext cx="684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149" name="Rectángulo 148" descr="Nodo de segundo nivel" title="Nodo02"/>
          <p:cNvSpPr/>
          <p:nvPr/>
        </p:nvSpPr>
        <p:spPr>
          <a:xfrm>
            <a:off x="6732694" y="3017621"/>
            <a:ext cx="576000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cxnSp>
        <p:nvCxnSpPr>
          <p:cNvPr id="150" name="Conector angular 149"/>
          <p:cNvCxnSpPr>
            <a:stCxn id="115" idx="2"/>
            <a:endCxn id="148" idx="0"/>
          </p:cNvCxnSpPr>
          <p:nvPr/>
        </p:nvCxnSpPr>
        <p:spPr>
          <a:xfrm rot="5400000">
            <a:off x="6226380" y="2561887"/>
            <a:ext cx="553536" cy="3579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5" idx="2"/>
            <a:endCxn id="149" idx="0"/>
          </p:cNvCxnSpPr>
          <p:nvPr/>
        </p:nvCxnSpPr>
        <p:spPr>
          <a:xfrm rot="16200000" flipH="1">
            <a:off x="6574636" y="2571563"/>
            <a:ext cx="553536" cy="338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6018181" y="3389585"/>
            <a:ext cx="6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6714694" y="3389585"/>
            <a:ext cx="6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59" name="Conector recto 158"/>
          <p:cNvCxnSpPr>
            <a:stCxn id="148" idx="2"/>
            <a:endCxn id="157" idx="0"/>
          </p:cNvCxnSpPr>
          <p:nvPr/>
        </p:nvCxnSpPr>
        <p:spPr>
          <a:xfrm>
            <a:off x="6324181" y="3233621"/>
            <a:ext cx="0" cy="155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149" idx="2"/>
            <a:endCxn id="158" idx="0"/>
          </p:cNvCxnSpPr>
          <p:nvPr/>
        </p:nvCxnSpPr>
        <p:spPr>
          <a:xfrm>
            <a:off x="7020694" y="3233621"/>
            <a:ext cx="0" cy="155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segundo nivel" title="Nodo02"/>
          <p:cNvSpPr/>
          <p:nvPr/>
        </p:nvSpPr>
        <p:spPr>
          <a:xfrm>
            <a:off x="7409477" y="3017621"/>
            <a:ext cx="446433" cy="223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7480777" y="2536013"/>
            <a:ext cx="865572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 respecto al eje</a:t>
            </a:r>
          </a:p>
        </p:txBody>
      </p:sp>
      <p:cxnSp>
        <p:nvCxnSpPr>
          <p:cNvPr id="172" name="Conector recto 171"/>
          <p:cNvCxnSpPr>
            <a:stCxn id="116" idx="2"/>
            <a:endCxn id="171" idx="0"/>
          </p:cNvCxnSpPr>
          <p:nvPr/>
        </p:nvCxnSpPr>
        <p:spPr>
          <a:xfrm>
            <a:off x="7913563" y="2462307"/>
            <a:ext cx="0" cy="73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 descr="Nodo de segundo nivel" title="Nodo02"/>
          <p:cNvSpPr/>
          <p:nvPr/>
        </p:nvSpPr>
        <p:spPr>
          <a:xfrm>
            <a:off x="7968879" y="3017621"/>
            <a:ext cx="446433" cy="223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1" name="Conector angular 180"/>
          <p:cNvCxnSpPr>
            <a:stCxn id="171" idx="2"/>
            <a:endCxn id="180" idx="0"/>
          </p:cNvCxnSpPr>
          <p:nvPr/>
        </p:nvCxnSpPr>
        <p:spPr>
          <a:xfrm rot="16200000" flipH="1">
            <a:off x="7979904" y="2805428"/>
            <a:ext cx="145851" cy="278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1" idx="2"/>
            <a:endCxn id="167" idx="0"/>
          </p:cNvCxnSpPr>
          <p:nvPr/>
        </p:nvCxnSpPr>
        <p:spPr>
          <a:xfrm rot="5400000">
            <a:off x="7700204" y="2804261"/>
            <a:ext cx="145851" cy="2808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7398693" y="3386891"/>
            <a:ext cx="468000" cy="36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900" dirty="0"/>
              <a:t>–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recto 188"/>
          <p:cNvCxnSpPr>
            <a:stCxn id="167" idx="2"/>
            <a:endCxn id="188" idx="0"/>
          </p:cNvCxnSpPr>
          <p:nvPr/>
        </p:nvCxnSpPr>
        <p:spPr>
          <a:xfrm flipH="1">
            <a:off x="7632693" y="3241040"/>
            <a:ext cx="1" cy="14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tercer nivel" title="Nodo03"/>
          <p:cNvSpPr/>
          <p:nvPr/>
        </p:nvSpPr>
        <p:spPr>
          <a:xfrm>
            <a:off x="7958095" y="3386891"/>
            <a:ext cx="468000" cy="36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–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recto 192"/>
          <p:cNvCxnSpPr>
            <a:stCxn id="180" idx="2"/>
            <a:endCxn id="192" idx="0"/>
          </p:cNvCxnSpPr>
          <p:nvPr/>
        </p:nvCxnSpPr>
        <p:spPr>
          <a:xfrm flipH="1">
            <a:off x="8192095" y="3241040"/>
            <a:ext cx="1" cy="14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 descr="Nodo de segundo nivel" title="Nodo02"/>
          <p:cNvSpPr/>
          <p:nvPr/>
        </p:nvSpPr>
        <p:spPr>
          <a:xfrm>
            <a:off x="8478191" y="3018334"/>
            <a:ext cx="684000" cy="2227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196" name="Rectángulo 195" descr="Nodo de segundo nivel" title="Nodo02"/>
          <p:cNvSpPr/>
          <p:nvPr/>
        </p:nvSpPr>
        <p:spPr>
          <a:xfrm>
            <a:off x="9199904" y="3018335"/>
            <a:ext cx="633600" cy="222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cxnSp>
        <p:nvCxnSpPr>
          <p:cNvPr id="197" name="Conector angular 196"/>
          <p:cNvCxnSpPr>
            <a:stCxn id="117" idx="2"/>
            <a:endCxn id="195" idx="0"/>
          </p:cNvCxnSpPr>
          <p:nvPr/>
        </p:nvCxnSpPr>
        <p:spPr>
          <a:xfrm rot="5400000">
            <a:off x="8722302" y="2560196"/>
            <a:ext cx="556027" cy="3602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>
            <a:stCxn id="117" idx="2"/>
            <a:endCxn id="196" idx="0"/>
          </p:cNvCxnSpPr>
          <p:nvPr/>
        </p:nvCxnSpPr>
        <p:spPr>
          <a:xfrm rot="16200000" flipH="1">
            <a:off x="9070557" y="2572188"/>
            <a:ext cx="556028" cy="3362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tercer nivel" title="Nodo03"/>
          <p:cNvSpPr/>
          <p:nvPr/>
        </p:nvSpPr>
        <p:spPr>
          <a:xfrm>
            <a:off x="8514191" y="3386891"/>
            <a:ext cx="612000" cy="36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9210704" y="3386891"/>
            <a:ext cx="612000" cy="362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recto 200"/>
          <p:cNvCxnSpPr>
            <a:stCxn id="195" idx="2"/>
            <a:endCxn id="199" idx="0"/>
          </p:cNvCxnSpPr>
          <p:nvPr/>
        </p:nvCxnSpPr>
        <p:spPr>
          <a:xfrm>
            <a:off x="8820191" y="3241039"/>
            <a:ext cx="0" cy="145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96" idx="2"/>
            <a:endCxn id="200" idx="0"/>
          </p:cNvCxnSpPr>
          <p:nvPr/>
        </p:nvCxnSpPr>
        <p:spPr>
          <a:xfrm>
            <a:off x="9516704" y="3241039"/>
            <a:ext cx="0" cy="145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134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58</cp:revision>
  <cp:lastPrinted>2016-06-14T14:48:54Z</cp:lastPrinted>
  <dcterms:created xsi:type="dcterms:W3CDTF">2015-05-14T14:12:36Z</dcterms:created>
  <dcterms:modified xsi:type="dcterms:W3CDTF">2016-06-14T15:26:24Z</dcterms:modified>
</cp:coreProperties>
</file>